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5.xml" ContentType="application/vnd.openxmlformats-officedocument.theme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6.xml" ContentType="application/vnd.openxmlformats-officedocument.theme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7.xml" ContentType="application/vnd.openxmlformats-officedocument.theme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8.xml" ContentType="application/vnd.openxmlformats-officedocument.theme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heme/theme9.xml" ContentType="application/vnd.openxmlformats-officedocument.theme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notesSlides/notesSlide1.xml" ContentType="application/vnd.openxmlformats-officedocument.presentationml.notesSlide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731" r:id="rId2"/>
    <p:sldMasterId id="2147483762" r:id="rId3"/>
    <p:sldMasterId id="2147483780" r:id="rId4"/>
    <p:sldMasterId id="2147483798" r:id="rId5"/>
    <p:sldMasterId id="2147483816" r:id="rId6"/>
    <p:sldMasterId id="2147483834" r:id="rId7"/>
    <p:sldMasterId id="2147483853" r:id="rId8"/>
  </p:sldMasterIdLst>
  <p:notesMasterIdLst>
    <p:notesMasterId r:id="rId30"/>
  </p:notesMasterIdLst>
  <p:sldIdLst>
    <p:sldId id="258" r:id="rId9"/>
    <p:sldId id="259" r:id="rId10"/>
    <p:sldId id="2145707230" r:id="rId11"/>
    <p:sldId id="2145707233" r:id="rId12"/>
    <p:sldId id="3831" r:id="rId13"/>
    <p:sldId id="3825" r:id="rId14"/>
    <p:sldId id="3841" r:id="rId15"/>
    <p:sldId id="2145707220" r:id="rId16"/>
    <p:sldId id="2145707229" r:id="rId17"/>
    <p:sldId id="364" r:id="rId18"/>
    <p:sldId id="2145707222" r:id="rId19"/>
    <p:sldId id="2145707234" r:id="rId20"/>
    <p:sldId id="2145707231" r:id="rId21"/>
    <p:sldId id="2145707232" r:id="rId22"/>
    <p:sldId id="2145707227" r:id="rId23"/>
    <p:sldId id="368" r:id="rId24"/>
    <p:sldId id="2145707228" r:id="rId25"/>
    <p:sldId id="2145707235" r:id="rId26"/>
    <p:sldId id="372" r:id="rId27"/>
    <p:sldId id="2145707224" r:id="rId28"/>
    <p:sldId id="214570722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anne  Strijker" initials="RS" lastIdx="1" clrIdx="0">
    <p:extLst>
      <p:ext uri="{19B8F6BF-5375-455C-9EA6-DF929625EA0E}">
        <p15:presenceInfo xmlns:p15="http://schemas.microsoft.com/office/powerpoint/2012/main" userId="S::riannestrijker@stichting-leerkracht.nl::6089098e-dcbd-4091-acce-d3087f967e2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45" autoAdjust="0"/>
    <p:restoredTop sz="94660"/>
  </p:normalViewPr>
  <p:slideViewPr>
    <p:cSldViewPr snapToGrid="0">
      <p:cViewPr varScale="1">
        <p:scale>
          <a:sx n="83" d="100"/>
          <a:sy n="83" d="100"/>
        </p:scale>
        <p:origin x="40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3F063-1591-45C1-BA15-EEF2D8B362C8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2213A-2051-4A2F-BEF3-7049B94CE6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76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16 November 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1" name="Slide Image Placeholder 50">
            <a:extLst>
              <a:ext uri="{FF2B5EF4-FFF2-40B4-BE49-F238E27FC236}">
                <a16:creationId xmlns:a16="http://schemas.microsoft.com/office/drawing/2014/main" id="{DCE3710F-2356-44F5-A47E-3DFCE8CD48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0688" y="595313"/>
            <a:ext cx="5956300" cy="3351212"/>
          </a:xfrm>
        </p:spPr>
      </p:sp>
    </p:spTree>
    <p:extLst>
      <p:ext uri="{BB962C8B-B14F-4D97-AF65-F5344CB8AC3E}">
        <p14:creationId xmlns:p14="http://schemas.microsoft.com/office/powerpoint/2010/main" val="3910783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35.xml"/><Relationship Id="rId7" Type="http://schemas.openxmlformats.org/officeDocument/2006/relationships/slideMaster" Target="../slideMasters/slideMaster1.xml"/><Relationship Id="rId12" Type="http://schemas.microsoft.com/office/2007/relationships/hdphoto" Target="../media/hdphoto1.wdp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4.png"/><Relationship Id="rId5" Type="http://schemas.openxmlformats.org/officeDocument/2006/relationships/tags" Target="../tags/tag37.xml"/><Relationship Id="rId10" Type="http://schemas.openxmlformats.org/officeDocument/2006/relationships/image" Target="../media/image3.jpeg"/><Relationship Id="rId4" Type="http://schemas.openxmlformats.org/officeDocument/2006/relationships/tags" Target="../tags/tag36.xml"/><Relationship Id="rId9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12" Type="http://schemas.openxmlformats.org/officeDocument/2006/relationships/image" Target="../media/image1.emf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oleObject" Target="../embeddings/oleObject11.bin"/><Relationship Id="rId5" Type="http://schemas.openxmlformats.org/officeDocument/2006/relationships/tags" Target="../tags/tag9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4.xml"/><Relationship Id="rId9" Type="http://schemas.openxmlformats.org/officeDocument/2006/relationships/tags" Target="../tags/tag99.xml"/></Relationships>
</file>

<file path=ppt/slideLayouts/_rels/slideLayout100.xml.rels><?xml version="1.0" encoding="UTF-8" standalone="yes"?>
<Relationships xmlns="http://schemas.openxmlformats.org/package/2006/relationships"><Relationship Id="rId8" Type="http://schemas.openxmlformats.org/officeDocument/2006/relationships/tags" Target="../tags/tag856.xml"/><Relationship Id="rId3" Type="http://schemas.openxmlformats.org/officeDocument/2006/relationships/tags" Target="../tags/tag851.xml"/><Relationship Id="rId7" Type="http://schemas.openxmlformats.org/officeDocument/2006/relationships/tags" Target="../tags/tag855.xml"/><Relationship Id="rId12" Type="http://schemas.openxmlformats.org/officeDocument/2006/relationships/image" Target="../media/image1.emf"/><Relationship Id="rId2" Type="http://schemas.openxmlformats.org/officeDocument/2006/relationships/tags" Target="../tags/tag850.xml"/><Relationship Id="rId1" Type="http://schemas.openxmlformats.org/officeDocument/2006/relationships/tags" Target="../tags/tag849.xml"/><Relationship Id="rId6" Type="http://schemas.openxmlformats.org/officeDocument/2006/relationships/tags" Target="../tags/tag854.xml"/><Relationship Id="rId11" Type="http://schemas.openxmlformats.org/officeDocument/2006/relationships/oleObject" Target="../embeddings/oleObject32.bin"/><Relationship Id="rId5" Type="http://schemas.openxmlformats.org/officeDocument/2006/relationships/tags" Target="../tags/tag853.xml"/><Relationship Id="rId10" Type="http://schemas.openxmlformats.org/officeDocument/2006/relationships/slideMaster" Target="../slideMasters/slideMaster6.xml"/><Relationship Id="rId4" Type="http://schemas.openxmlformats.org/officeDocument/2006/relationships/tags" Target="../tags/tag852.xml"/><Relationship Id="rId9" Type="http://schemas.openxmlformats.org/officeDocument/2006/relationships/tags" Target="../tags/tag857.xml"/></Relationships>
</file>

<file path=ppt/slideLayouts/_rels/slideLayout10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6.xml"/><Relationship Id="rId3" Type="http://schemas.openxmlformats.org/officeDocument/2006/relationships/tags" Target="../tags/tag860.xml"/><Relationship Id="rId7" Type="http://schemas.openxmlformats.org/officeDocument/2006/relationships/tags" Target="../tags/tag864.xml"/><Relationship Id="rId2" Type="http://schemas.openxmlformats.org/officeDocument/2006/relationships/tags" Target="../tags/tag859.xml"/><Relationship Id="rId1" Type="http://schemas.openxmlformats.org/officeDocument/2006/relationships/tags" Target="../tags/tag858.xml"/><Relationship Id="rId6" Type="http://schemas.openxmlformats.org/officeDocument/2006/relationships/tags" Target="../tags/tag863.xml"/><Relationship Id="rId5" Type="http://schemas.openxmlformats.org/officeDocument/2006/relationships/tags" Target="../tags/tag862.xml"/><Relationship Id="rId10" Type="http://schemas.openxmlformats.org/officeDocument/2006/relationships/image" Target="../media/image2.emf"/><Relationship Id="rId4" Type="http://schemas.openxmlformats.org/officeDocument/2006/relationships/tags" Target="../tags/tag861.xml"/><Relationship Id="rId9" Type="http://schemas.openxmlformats.org/officeDocument/2006/relationships/oleObject" Target="../embeddings/oleObject33.bin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tags" Target="../tags/tag867.xml"/><Relationship Id="rId7" Type="http://schemas.openxmlformats.org/officeDocument/2006/relationships/image" Target="../media/image2.emf"/><Relationship Id="rId2" Type="http://schemas.openxmlformats.org/officeDocument/2006/relationships/tags" Target="../tags/tag866.xml"/><Relationship Id="rId1" Type="http://schemas.openxmlformats.org/officeDocument/2006/relationships/tags" Target="../tags/tag865.xml"/><Relationship Id="rId6" Type="http://schemas.openxmlformats.org/officeDocument/2006/relationships/oleObject" Target="../embeddings/oleObject34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868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870.xml"/><Relationship Id="rId1" Type="http://schemas.openxmlformats.org/officeDocument/2006/relationships/tags" Target="../tags/tag869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5.bin"/></Relationships>
</file>

<file path=ppt/slideLayouts/_rels/slideLayout10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tags" Target="../tags/tag873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872.xml"/><Relationship Id="rId1" Type="http://schemas.openxmlformats.org/officeDocument/2006/relationships/tags" Target="../tags/tag871.xml"/><Relationship Id="rId6" Type="http://schemas.openxmlformats.org/officeDocument/2006/relationships/tags" Target="../tags/tag876.xml"/><Relationship Id="rId5" Type="http://schemas.openxmlformats.org/officeDocument/2006/relationships/tags" Target="../tags/tag875.xml"/><Relationship Id="rId4" Type="http://schemas.openxmlformats.org/officeDocument/2006/relationships/tags" Target="../tags/tag874.xml"/><Relationship Id="rId9" Type="http://schemas.openxmlformats.org/officeDocument/2006/relationships/image" Target="../media/image8.emf"/></Relationships>
</file>

<file path=ppt/slideLayouts/_rels/slideLayout10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tags" Target="../tags/tag911.xml"/><Relationship Id="rId7" Type="http://schemas.openxmlformats.org/officeDocument/2006/relationships/slideMaster" Target="../slideMasters/slideMaster7.xml"/><Relationship Id="rId12" Type="http://schemas.microsoft.com/office/2007/relationships/hdphoto" Target="../media/hdphoto1.wdp"/><Relationship Id="rId2" Type="http://schemas.openxmlformats.org/officeDocument/2006/relationships/tags" Target="../tags/tag910.xml"/><Relationship Id="rId1" Type="http://schemas.openxmlformats.org/officeDocument/2006/relationships/tags" Target="../tags/tag909.xml"/><Relationship Id="rId6" Type="http://schemas.openxmlformats.org/officeDocument/2006/relationships/tags" Target="../tags/tag914.xml"/><Relationship Id="rId11" Type="http://schemas.openxmlformats.org/officeDocument/2006/relationships/image" Target="../media/image4.png"/><Relationship Id="rId5" Type="http://schemas.openxmlformats.org/officeDocument/2006/relationships/tags" Target="../tags/tag913.xml"/><Relationship Id="rId10" Type="http://schemas.openxmlformats.org/officeDocument/2006/relationships/image" Target="../media/image3.jpeg"/><Relationship Id="rId4" Type="http://schemas.openxmlformats.org/officeDocument/2006/relationships/tags" Target="../tags/tag912.xml"/><Relationship Id="rId9" Type="http://schemas.openxmlformats.org/officeDocument/2006/relationships/image" Target="../media/image2.emf"/></Relationships>
</file>

<file path=ppt/slideLayouts/_rels/slideLayout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917.xml"/><Relationship Id="rId7" Type="http://schemas.openxmlformats.org/officeDocument/2006/relationships/oleObject" Target="../embeddings/oleObject21.bin"/><Relationship Id="rId2" Type="http://schemas.openxmlformats.org/officeDocument/2006/relationships/tags" Target="../tags/tag916.xml"/><Relationship Id="rId1" Type="http://schemas.openxmlformats.org/officeDocument/2006/relationships/tags" Target="../tags/tag915.xml"/><Relationship Id="rId6" Type="http://schemas.openxmlformats.org/officeDocument/2006/relationships/slideMaster" Target="../slideMasters/slideMaster7.xml"/><Relationship Id="rId11" Type="http://schemas.microsoft.com/office/2007/relationships/hdphoto" Target="../media/hdphoto1.wdp"/><Relationship Id="rId5" Type="http://schemas.openxmlformats.org/officeDocument/2006/relationships/tags" Target="../tags/tag919.xml"/><Relationship Id="rId10" Type="http://schemas.openxmlformats.org/officeDocument/2006/relationships/image" Target="../media/image4.png"/><Relationship Id="rId4" Type="http://schemas.openxmlformats.org/officeDocument/2006/relationships/tags" Target="../tags/tag918.xml"/><Relationship Id="rId9" Type="http://schemas.openxmlformats.org/officeDocument/2006/relationships/image" Target="../media/image5.jpeg"/></Relationships>
</file>

<file path=ppt/slideLayouts/_rels/slideLayout10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tags" Target="../tags/tag922.xml"/><Relationship Id="rId7" Type="http://schemas.openxmlformats.org/officeDocument/2006/relationships/slideMaster" Target="../slideMasters/slideMaster7.xml"/><Relationship Id="rId12" Type="http://schemas.microsoft.com/office/2007/relationships/hdphoto" Target="../media/hdphoto1.wdp"/><Relationship Id="rId2" Type="http://schemas.openxmlformats.org/officeDocument/2006/relationships/tags" Target="../tags/tag921.xml"/><Relationship Id="rId1" Type="http://schemas.openxmlformats.org/officeDocument/2006/relationships/tags" Target="../tags/tag920.xml"/><Relationship Id="rId6" Type="http://schemas.openxmlformats.org/officeDocument/2006/relationships/tags" Target="../tags/tag925.xml"/><Relationship Id="rId11" Type="http://schemas.openxmlformats.org/officeDocument/2006/relationships/image" Target="../media/image4.png"/><Relationship Id="rId5" Type="http://schemas.openxmlformats.org/officeDocument/2006/relationships/tags" Target="../tags/tag924.xml"/><Relationship Id="rId10" Type="http://schemas.openxmlformats.org/officeDocument/2006/relationships/image" Target="../media/image6.jpeg"/><Relationship Id="rId4" Type="http://schemas.openxmlformats.org/officeDocument/2006/relationships/tags" Target="../tags/tag923.xml"/><Relationship Id="rId9" Type="http://schemas.openxmlformats.org/officeDocument/2006/relationships/image" Target="../media/image2.emf"/></Relationships>
</file>

<file path=ppt/slideLayouts/_rels/slideLayout10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7.xml"/><Relationship Id="rId3" Type="http://schemas.openxmlformats.org/officeDocument/2006/relationships/tags" Target="../tags/tag928.xml"/><Relationship Id="rId7" Type="http://schemas.openxmlformats.org/officeDocument/2006/relationships/tags" Target="../tags/tag932.xml"/><Relationship Id="rId2" Type="http://schemas.openxmlformats.org/officeDocument/2006/relationships/tags" Target="../tags/tag927.xml"/><Relationship Id="rId1" Type="http://schemas.openxmlformats.org/officeDocument/2006/relationships/tags" Target="../tags/tag926.xml"/><Relationship Id="rId6" Type="http://schemas.openxmlformats.org/officeDocument/2006/relationships/tags" Target="../tags/tag931.xml"/><Relationship Id="rId5" Type="http://schemas.openxmlformats.org/officeDocument/2006/relationships/tags" Target="../tags/tag930.xml"/><Relationship Id="rId10" Type="http://schemas.openxmlformats.org/officeDocument/2006/relationships/image" Target="../media/image1.emf"/><Relationship Id="rId4" Type="http://schemas.openxmlformats.org/officeDocument/2006/relationships/tags" Target="../tags/tag929.xml"/><Relationship Id="rId9" Type="http://schemas.openxmlformats.org/officeDocument/2006/relationships/oleObject" Target="../embeddings/oleObject23.bin"/></Relationships>
</file>

<file path=ppt/slideLayouts/_rels/slideLayout10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tags" Target="../tags/tag935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934.xml"/><Relationship Id="rId1" Type="http://schemas.openxmlformats.org/officeDocument/2006/relationships/tags" Target="../tags/tag933.xml"/><Relationship Id="rId6" Type="http://schemas.openxmlformats.org/officeDocument/2006/relationships/tags" Target="../tags/tag938.xml"/><Relationship Id="rId5" Type="http://schemas.openxmlformats.org/officeDocument/2006/relationships/tags" Target="../tags/tag937.xml"/><Relationship Id="rId4" Type="http://schemas.openxmlformats.org/officeDocument/2006/relationships/tags" Target="../tags/tag936.xml"/><Relationship Id="rId9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12" Type="http://schemas.openxmlformats.org/officeDocument/2006/relationships/image" Target="../media/image1.emf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oleObject" Target="../embeddings/oleObject12.bin"/><Relationship Id="rId5" Type="http://schemas.openxmlformats.org/officeDocument/2006/relationships/tags" Target="../tags/tag104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03.xml"/><Relationship Id="rId9" Type="http://schemas.openxmlformats.org/officeDocument/2006/relationships/tags" Target="../tags/tag108.xml"/></Relationships>
</file>

<file path=ppt/slideLayouts/_rels/slideLayout1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tags" Target="../tags/tag941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940.xml"/><Relationship Id="rId1" Type="http://schemas.openxmlformats.org/officeDocument/2006/relationships/tags" Target="../tags/tag939.xml"/><Relationship Id="rId6" Type="http://schemas.openxmlformats.org/officeDocument/2006/relationships/tags" Target="../tags/tag944.xml"/><Relationship Id="rId5" Type="http://schemas.openxmlformats.org/officeDocument/2006/relationships/tags" Target="../tags/tag943.xml"/><Relationship Id="rId4" Type="http://schemas.openxmlformats.org/officeDocument/2006/relationships/tags" Target="../tags/tag942.xml"/><Relationship Id="rId9" Type="http://schemas.openxmlformats.org/officeDocument/2006/relationships/image" Target="../media/image2.emf"/></Relationships>
</file>

<file path=ppt/slideLayouts/_rels/slideLayout1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tags" Target="../tags/tag947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946.xml"/><Relationship Id="rId1" Type="http://schemas.openxmlformats.org/officeDocument/2006/relationships/tags" Target="../tags/tag945.xml"/><Relationship Id="rId6" Type="http://schemas.openxmlformats.org/officeDocument/2006/relationships/tags" Target="../tags/tag950.xml"/><Relationship Id="rId5" Type="http://schemas.openxmlformats.org/officeDocument/2006/relationships/tags" Target="../tags/tag949.xml"/><Relationship Id="rId4" Type="http://schemas.openxmlformats.org/officeDocument/2006/relationships/tags" Target="../tags/tag948.xml"/><Relationship Id="rId9" Type="http://schemas.openxmlformats.org/officeDocument/2006/relationships/image" Target="../media/image2.emf"/></Relationships>
</file>

<file path=ppt/slideLayouts/_rels/slideLayout1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7.xml"/><Relationship Id="rId3" Type="http://schemas.openxmlformats.org/officeDocument/2006/relationships/tags" Target="../tags/tag953.xml"/><Relationship Id="rId7" Type="http://schemas.openxmlformats.org/officeDocument/2006/relationships/tags" Target="../tags/tag957.xml"/><Relationship Id="rId2" Type="http://schemas.openxmlformats.org/officeDocument/2006/relationships/tags" Target="../tags/tag952.xml"/><Relationship Id="rId1" Type="http://schemas.openxmlformats.org/officeDocument/2006/relationships/tags" Target="../tags/tag951.xml"/><Relationship Id="rId6" Type="http://schemas.openxmlformats.org/officeDocument/2006/relationships/tags" Target="../tags/tag956.xml"/><Relationship Id="rId5" Type="http://schemas.openxmlformats.org/officeDocument/2006/relationships/tags" Target="../tags/tag955.xml"/><Relationship Id="rId10" Type="http://schemas.openxmlformats.org/officeDocument/2006/relationships/image" Target="../media/image2.emf"/><Relationship Id="rId4" Type="http://schemas.openxmlformats.org/officeDocument/2006/relationships/tags" Target="../tags/tag954.xml"/><Relationship Id="rId9" Type="http://schemas.openxmlformats.org/officeDocument/2006/relationships/oleObject" Target="../embeddings/oleObject27.bin"/></Relationships>
</file>

<file path=ppt/slideLayouts/_rels/slideLayout113.xml.rels><?xml version="1.0" encoding="UTF-8" standalone="yes"?>
<Relationships xmlns="http://schemas.openxmlformats.org/package/2006/relationships"><Relationship Id="rId8" Type="http://schemas.openxmlformats.org/officeDocument/2006/relationships/tags" Target="../tags/tag965.xml"/><Relationship Id="rId3" Type="http://schemas.openxmlformats.org/officeDocument/2006/relationships/tags" Target="../tags/tag960.xml"/><Relationship Id="rId7" Type="http://schemas.openxmlformats.org/officeDocument/2006/relationships/tags" Target="../tags/tag964.xml"/><Relationship Id="rId12" Type="http://schemas.openxmlformats.org/officeDocument/2006/relationships/image" Target="../media/image1.emf"/><Relationship Id="rId2" Type="http://schemas.openxmlformats.org/officeDocument/2006/relationships/tags" Target="../tags/tag959.xml"/><Relationship Id="rId1" Type="http://schemas.openxmlformats.org/officeDocument/2006/relationships/tags" Target="../tags/tag958.xml"/><Relationship Id="rId6" Type="http://schemas.openxmlformats.org/officeDocument/2006/relationships/tags" Target="../tags/tag963.xml"/><Relationship Id="rId11" Type="http://schemas.openxmlformats.org/officeDocument/2006/relationships/oleObject" Target="../embeddings/oleObject28.bin"/><Relationship Id="rId5" Type="http://schemas.openxmlformats.org/officeDocument/2006/relationships/tags" Target="../tags/tag962.xml"/><Relationship Id="rId10" Type="http://schemas.openxmlformats.org/officeDocument/2006/relationships/slideMaster" Target="../slideMasters/slideMaster7.xml"/><Relationship Id="rId4" Type="http://schemas.openxmlformats.org/officeDocument/2006/relationships/tags" Target="../tags/tag961.xml"/><Relationship Id="rId9" Type="http://schemas.openxmlformats.org/officeDocument/2006/relationships/tags" Target="../tags/tag966.xml"/></Relationships>
</file>

<file path=ppt/slideLayouts/_rels/slideLayout114.xml.rels><?xml version="1.0" encoding="UTF-8" standalone="yes"?>
<Relationships xmlns="http://schemas.openxmlformats.org/package/2006/relationships"><Relationship Id="rId8" Type="http://schemas.openxmlformats.org/officeDocument/2006/relationships/tags" Target="../tags/tag974.xml"/><Relationship Id="rId3" Type="http://schemas.openxmlformats.org/officeDocument/2006/relationships/tags" Target="../tags/tag969.xml"/><Relationship Id="rId7" Type="http://schemas.openxmlformats.org/officeDocument/2006/relationships/tags" Target="../tags/tag973.xml"/><Relationship Id="rId12" Type="http://schemas.openxmlformats.org/officeDocument/2006/relationships/image" Target="../media/image1.emf"/><Relationship Id="rId2" Type="http://schemas.openxmlformats.org/officeDocument/2006/relationships/tags" Target="../tags/tag968.xml"/><Relationship Id="rId1" Type="http://schemas.openxmlformats.org/officeDocument/2006/relationships/tags" Target="../tags/tag967.xml"/><Relationship Id="rId6" Type="http://schemas.openxmlformats.org/officeDocument/2006/relationships/tags" Target="../tags/tag972.xml"/><Relationship Id="rId11" Type="http://schemas.openxmlformats.org/officeDocument/2006/relationships/oleObject" Target="../embeddings/oleObject29.bin"/><Relationship Id="rId5" Type="http://schemas.openxmlformats.org/officeDocument/2006/relationships/tags" Target="../tags/tag971.xml"/><Relationship Id="rId10" Type="http://schemas.openxmlformats.org/officeDocument/2006/relationships/slideMaster" Target="../slideMasters/slideMaster7.xml"/><Relationship Id="rId4" Type="http://schemas.openxmlformats.org/officeDocument/2006/relationships/tags" Target="../tags/tag970.xml"/><Relationship Id="rId9" Type="http://schemas.openxmlformats.org/officeDocument/2006/relationships/tags" Target="../tags/tag975.xml"/></Relationships>
</file>

<file path=ppt/slideLayouts/_rels/slideLayout115.xml.rels><?xml version="1.0" encoding="UTF-8" standalone="yes"?>
<Relationships xmlns="http://schemas.openxmlformats.org/package/2006/relationships"><Relationship Id="rId8" Type="http://schemas.openxmlformats.org/officeDocument/2006/relationships/tags" Target="../tags/tag983.xml"/><Relationship Id="rId3" Type="http://schemas.openxmlformats.org/officeDocument/2006/relationships/tags" Target="../tags/tag978.xml"/><Relationship Id="rId7" Type="http://schemas.openxmlformats.org/officeDocument/2006/relationships/tags" Target="../tags/tag982.xml"/><Relationship Id="rId12" Type="http://schemas.openxmlformats.org/officeDocument/2006/relationships/image" Target="../media/image1.emf"/><Relationship Id="rId2" Type="http://schemas.openxmlformats.org/officeDocument/2006/relationships/tags" Target="../tags/tag977.xml"/><Relationship Id="rId1" Type="http://schemas.openxmlformats.org/officeDocument/2006/relationships/tags" Target="../tags/tag976.xml"/><Relationship Id="rId6" Type="http://schemas.openxmlformats.org/officeDocument/2006/relationships/tags" Target="../tags/tag981.xml"/><Relationship Id="rId11" Type="http://schemas.openxmlformats.org/officeDocument/2006/relationships/oleObject" Target="../embeddings/oleObject30.bin"/><Relationship Id="rId5" Type="http://schemas.openxmlformats.org/officeDocument/2006/relationships/tags" Target="../tags/tag980.xml"/><Relationship Id="rId10" Type="http://schemas.openxmlformats.org/officeDocument/2006/relationships/slideMaster" Target="../slideMasters/slideMaster7.xml"/><Relationship Id="rId4" Type="http://schemas.openxmlformats.org/officeDocument/2006/relationships/tags" Target="../tags/tag979.xml"/><Relationship Id="rId9" Type="http://schemas.openxmlformats.org/officeDocument/2006/relationships/tags" Target="../tags/tag984.xml"/></Relationships>
</file>

<file path=ppt/slideLayouts/_rels/slideLayout116.xml.rels><?xml version="1.0" encoding="UTF-8" standalone="yes"?>
<Relationships xmlns="http://schemas.openxmlformats.org/package/2006/relationships"><Relationship Id="rId8" Type="http://schemas.openxmlformats.org/officeDocument/2006/relationships/tags" Target="../tags/tag992.xml"/><Relationship Id="rId3" Type="http://schemas.openxmlformats.org/officeDocument/2006/relationships/tags" Target="../tags/tag987.xml"/><Relationship Id="rId7" Type="http://schemas.openxmlformats.org/officeDocument/2006/relationships/tags" Target="../tags/tag991.xml"/><Relationship Id="rId12" Type="http://schemas.openxmlformats.org/officeDocument/2006/relationships/image" Target="../media/image7.emf"/><Relationship Id="rId2" Type="http://schemas.openxmlformats.org/officeDocument/2006/relationships/tags" Target="../tags/tag986.xml"/><Relationship Id="rId1" Type="http://schemas.openxmlformats.org/officeDocument/2006/relationships/tags" Target="../tags/tag985.xml"/><Relationship Id="rId6" Type="http://schemas.openxmlformats.org/officeDocument/2006/relationships/tags" Target="../tags/tag990.xml"/><Relationship Id="rId11" Type="http://schemas.openxmlformats.org/officeDocument/2006/relationships/oleObject" Target="../embeddings/oleObject31.bin"/><Relationship Id="rId5" Type="http://schemas.openxmlformats.org/officeDocument/2006/relationships/tags" Target="../tags/tag989.xml"/><Relationship Id="rId10" Type="http://schemas.openxmlformats.org/officeDocument/2006/relationships/slideMaster" Target="../slideMasters/slideMaster7.xml"/><Relationship Id="rId4" Type="http://schemas.openxmlformats.org/officeDocument/2006/relationships/tags" Target="../tags/tag988.xml"/><Relationship Id="rId9" Type="http://schemas.openxmlformats.org/officeDocument/2006/relationships/tags" Target="../tags/tag993.xml"/></Relationships>
</file>

<file path=ppt/slideLayouts/_rels/slideLayout117.xml.rels><?xml version="1.0" encoding="UTF-8" standalone="yes"?>
<Relationships xmlns="http://schemas.openxmlformats.org/package/2006/relationships"><Relationship Id="rId8" Type="http://schemas.openxmlformats.org/officeDocument/2006/relationships/tags" Target="../tags/tag1001.xml"/><Relationship Id="rId3" Type="http://schemas.openxmlformats.org/officeDocument/2006/relationships/tags" Target="../tags/tag996.xml"/><Relationship Id="rId7" Type="http://schemas.openxmlformats.org/officeDocument/2006/relationships/tags" Target="../tags/tag1000.xml"/><Relationship Id="rId12" Type="http://schemas.openxmlformats.org/officeDocument/2006/relationships/image" Target="../media/image1.emf"/><Relationship Id="rId2" Type="http://schemas.openxmlformats.org/officeDocument/2006/relationships/tags" Target="../tags/tag995.xml"/><Relationship Id="rId1" Type="http://schemas.openxmlformats.org/officeDocument/2006/relationships/tags" Target="../tags/tag994.xml"/><Relationship Id="rId6" Type="http://schemas.openxmlformats.org/officeDocument/2006/relationships/tags" Target="../tags/tag999.xml"/><Relationship Id="rId11" Type="http://schemas.openxmlformats.org/officeDocument/2006/relationships/oleObject" Target="../embeddings/oleObject32.bin"/><Relationship Id="rId5" Type="http://schemas.openxmlformats.org/officeDocument/2006/relationships/tags" Target="../tags/tag998.xml"/><Relationship Id="rId10" Type="http://schemas.openxmlformats.org/officeDocument/2006/relationships/slideMaster" Target="../slideMasters/slideMaster7.xml"/><Relationship Id="rId4" Type="http://schemas.openxmlformats.org/officeDocument/2006/relationships/tags" Target="../tags/tag997.xml"/><Relationship Id="rId9" Type="http://schemas.openxmlformats.org/officeDocument/2006/relationships/tags" Target="../tags/tag1002.xml"/></Relationships>
</file>

<file path=ppt/slideLayouts/_rels/slideLayout11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7.xml"/><Relationship Id="rId3" Type="http://schemas.openxmlformats.org/officeDocument/2006/relationships/tags" Target="../tags/tag1005.xml"/><Relationship Id="rId7" Type="http://schemas.openxmlformats.org/officeDocument/2006/relationships/tags" Target="../tags/tag1009.xml"/><Relationship Id="rId2" Type="http://schemas.openxmlformats.org/officeDocument/2006/relationships/tags" Target="../tags/tag1004.xml"/><Relationship Id="rId1" Type="http://schemas.openxmlformats.org/officeDocument/2006/relationships/tags" Target="../tags/tag1003.xml"/><Relationship Id="rId6" Type="http://schemas.openxmlformats.org/officeDocument/2006/relationships/tags" Target="../tags/tag1008.xml"/><Relationship Id="rId5" Type="http://schemas.openxmlformats.org/officeDocument/2006/relationships/tags" Target="../tags/tag1007.xml"/><Relationship Id="rId10" Type="http://schemas.openxmlformats.org/officeDocument/2006/relationships/image" Target="../media/image2.emf"/><Relationship Id="rId4" Type="http://schemas.openxmlformats.org/officeDocument/2006/relationships/tags" Target="../tags/tag1006.xml"/><Relationship Id="rId9" Type="http://schemas.openxmlformats.org/officeDocument/2006/relationships/oleObject" Target="../embeddings/oleObject33.bin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tags" Target="../tags/tag1012.xml"/><Relationship Id="rId7" Type="http://schemas.openxmlformats.org/officeDocument/2006/relationships/image" Target="../media/image2.emf"/><Relationship Id="rId2" Type="http://schemas.openxmlformats.org/officeDocument/2006/relationships/tags" Target="../tags/tag1011.xml"/><Relationship Id="rId1" Type="http://schemas.openxmlformats.org/officeDocument/2006/relationships/tags" Target="../tags/tag1010.xml"/><Relationship Id="rId6" Type="http://schemas.openxmlformats.org/officeDocument/2006/relationships/oleObject" Target="../embeddings/oleObject34.bin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1013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12" Type="http://schemas.openxmlformats.org/officeDocument/2006/relationships/image" Target="../media/image7.emf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oleObject" Target="../embeddings/oleObject13.bin"/><Relationship Id="rId5" Type="http://schemas.openxmlformats.org/officeDocument/2006/relationships/tags" Target="../tags/tag113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12.xml"/><Relationship Id="rId9" Type="http://schemas.openxmlformats.org/officeDocument/2006/relationships/tags" Target="../tags/tag117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015.xml"/><Relationship Id="rId1" Type="http://schemas.openxmlformats.org/officeDocument/2006/relationships/tags" Target="../tags/tag1014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5.bin"/></Relationships>
</file>

<file path=ppt/slideLayouts/_rels/slideLayout1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tags" Target="../tags/tag1018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1017.xml"/><Relationship Id="rId1" Type="http://schemas.openxmlformats.org/officeDocument/2006/relationships/tags" Target="../tags/tag1016.xml"/><Relationship Id="rId6" Type="http://schemas.openxmlformats.org/officeDocument/2006/relationships/tags" Target="../tags/tag1021.xml"/><Relationship Id="rId5" Type="http://schemas.openxmlformats.org/officeDocument/2006/relationships/tags" Target="../tags/tag1020.xml"/><Relationship Id="rId4" Type="http://schemas.openxmlformats.org/officeDocument/2006/relationships/tags" Target="../tags/tag1019.xml"/><Relationship Id="rId9" Type="http://schemas.openxmlformats.org/officeDocument/2006/relationships/image" Target="../media/image8.emf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12" Type="http://schemas.openxmlformats.org/officeDocument/2006/relationships/image" Target="../media/image1.emf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oleObject" Target="../embeddings/oleObject14.bin"/><Relationship Id="rId5" Type="http://schemas.openxmlformats.org/officeDocument/2006/relationships/tags" Target="../tags/tag122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21.xml"/><Relationship Id="rId9" Type="http://schemas.openxmlformats.org/officeDocument/2006/relationships/tags" Target="../tags/tag126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8.xml"/><Relationship Id="rId3" Type="http://schemas.openxmlformats.org/officeDocument/2006/relationships/tags" Target="../tags/tag1024.xml"/><Relationship Id="rId7" Type="http://schemas.openxmlformats.org/officeDocument/2006/relationships/tags" Target="../tags/tag1028.xml"/><Relationship Id="rId2" Type="http://schemas.openxmlformats.org/officeDocument/2006/relationships/tags" Target="../tags/tag1023.xml"/><Relationship Id="rId1" Type="http://schemas.openxmlformats.org/officeDocument/2006/relationships/tags" Target="../tags/tag1022.xml"/><Relationship Id="rId6" Type="http://schemas.openxmlformats.org/officeDocument/2006/relationships/tags" Target="../tags/tag1027.xml"/><Relationship Id="rId5" Type="http://schemas.openxmlformats.org/officeDocument/2006/relationships/tags" Target="../tags/tag1026.xml"/><Relationship Id="rId10" Type="http://schemas.openxmlformats.org/officeDocument/2006/relationships/image" Target="../media/image1.emf"/><Relationship Id="rId4" Type="http://schemas.openxmlformats.org/officeDocument/2006/relationships/tags" Target="../tags/tag1025.xml"/><Relationship Id="rId9" Type="http://schemas.openxmlformats.org/officeDocument/2006/relationships/oleObject" Target="../embeddings/oleObject23.bin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10" Type="http://schemas.openxmlformats.org/officeDocument/2006/relationships/image" Target="../media/image2.emf"/><Relationship Id="rId4" Type="http://schemas.openxmlformats.org/officeDocument/2006/relationships/tags" Target="../tags/tag130.xml"/><Relationship Id="rId9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7" Type="http://schemas.openxmlformats.org/officeDocument/2006/relationships/image" Target="../media/image2.emf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oleObject" Target="../embeddings/oleObject16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37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tags" Target="../tags/tag1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9" Type="http://schemas.openxmlformats.org/officeDocument/2006/relationships/image" Target="../media/image8.emf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180.xml"/><Relationship Id="rId7" Type="http://schemas.openxmlformats.org/officeDocument/2006/relationships/slideMaster" Target="../slideMasters/slideMaster2.xml"/><Relationship Id="rId12" Type="http://schemas.microsoft.com/office/2007/relationships/hdphoto" Target="../media/hdphoto1.wdp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11" Type="http://schemas.openxmlformats.org/officeDocument/2006/relationships/image" Target="../media/image4.png"/><Relationship Id="rId5" Type="http://schemas.openxmlformats.org/officeDocument/2006/relationships/tags" Target="../tags/tag182.xml"/><Relationship Id="rId10" Type="http://schemas.openxmlformats.org/officeDocument/2006/relationships/image" Target="../media/image3.jpeg"/><Relationship Id="rId4" Type="http://schemas.openxmlformats.org/officeDocument/2006/relationships/tags" Target="../tags/tag181.xml"/><Relationship Id="rId9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86.xml"/><Relationship Id="rId7" Type="http://schemas.openxmlformats.org/officeDocument/2006/relationships/oleObject" Target="../embeddings/oleObject3.bin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slideMaster" Target="../slideMasters/slideMaster2.xml"/><Relationship Id="rId11" Type="http://schemas.microsoft.com/office/2007/relationships/hdphoto" Target="../media/hdphoto1.wdp"/><Relationship Id="rId5" Type="http://schemas.openxmlformats.org/officeDocument/2006/relationships/tags" Target="../tags/tag188.xml"/><Relationship Id="rId10" Type="http://schemas.openxmlformats.org/officeDocument/2006/relationships/image" Target="../media/image4.png"/><Relationship Id="rId4" Type="http://schemas.openxmlformats.org/officeDocument/2006/relationships/tags" Target="../tags/tag187.xml"/><Relationship Id="rId9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41.xml"/><Relationship Id="rId7" Type="http://schemas.openxmlformats.org/officeDocument/2006/relationships/oleObject" Target="../embeddings/oleObject3.bin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Master" Target="../slideMasters/slideMaster1.xml"/><Relationship Id="rId11" Type="http://schemas.microsoft.com/office/2007/relationships/hdphoto" Target="../media/hdphoto1.wdp"/><Relationship Id="rId5" Type="http://schemas.openxmlformats.org/officeDocument/2006/relationships/tags" Target="../tags/tag43.xml"/><Relationship Id="rId10" Type="http://schemas.openxmlformats.org/officeDocument/2006/relationships/image" Target="../media/image4.png"/><Relationship Id="rId4" Type="http://schemas.openxmlformats.org/officeDocument/2006/relationships/tags" Target="../tags/tag42.xml"/><Relationship Id="rId9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191.xml"/><Relationship Id="rId7" Type="http://schemas.openxmlformats.org/officeDocument/2006/relationships/slideMaster" Target="../slideMasters/slideMaster2.xml"/><Relationship Id="rId12" Type="http://schemas.microsoft.com/office/2007/relationships/hdphoto" Target="../media/hdphoto1.wdp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1" Type="http://schemas.openxmlformats.org/officeDocument/2006/relationships/image" Target="../media/image4.png"/><Relationship Id="rId5" Type="http://schemas.openxmlformats.org/officeDocument/2006/relationships/tags" Target="../tags/tag193.xml"/><Relationship Id="rId10" Type="http://schemas.openxmlformats.org/officeDocument/2006/relationships/image" Target="../media/image6.jpeg"/><Relationship Id="rId4" Type="http://schemas.openxmlformats.org/officeDocument/2006/relationships/tags" Target="../tags/tag192.xml"/><Relationship Id="rId9" Type="http://schemas.openxmlformats.org/officeDocument/2006/relationships/image" Target="../media/image2.emf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97.xml"/><Relationship Id="rId7" Type="http://schemas.openxmlformats.org/officeDocument/2006/relationships/tags" Target="../tags/tag201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5" Type="http://schemas.openxmlformats.org/officeDocument/2006/relationships/tags" Target="../tags/tag199.xml"/><Relationship Id="rId10" Type="http://schemas.openxmlformats.org/officeDocument/2006/relationships/image" Target="../media/image1.emf"/><Relationship Id="rId4" Type="http://schemas.openxmlformats.org/officeDocument/2006/relationships/tags" Target="../tags/tag198.xml"/><Relationship Id="rId9" Type="http://schemas.openxmlformats.org/officeDocument/2006/relationships/oleObject" Target="../embeddings/oleObject5.bin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20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5" Type="http://schemas.openxmlformats.org/officeDocument/2006/relationships/tags" Target="../tags/tag206.xml"/><Relationship Id="rId4" Type="http://schemas.openxmlformats.org/officeDocument/2006/relationships/tags" Target="../tags/tag205.xml"/><Relationship Id="rId9" Type="http://schemas.openxmlformats.org/officeDocument/2006/relationships/image" Target="../media/image2.emf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tags" Target="../tags/tag21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5" Type="http://schemas.openxmlformats.org/officeDocument/2006/relationships/tags" Target="../tags/tag212.xml"/><Relationship Id="rId4" Type="http://schemas.openxmlformats.org/officeDocument/2006/relationships/tags" Target="../tags/tag211.xml"/><Relationship Id="rId9" Type="http://schemas.openxmlformats.org/officeDocument/2006/relationships/image" Target="../media/image2.emf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tags" Target="../tags/tag21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5" Type="http://schemas.openxmlformats.org/officeDocument/2006/relationships/tags" Target="../tags/tag218.xml"/><Relationship Id="rId4" Type="http://schemas.openxmlformats.org/officeDocument/2006/relationships/tags" Target="../tags/tag217.xml"/><Relationship Id="rId9" Type="http://schemas.openxmlformats.org/officeDocument/2006/relationships/image" Target="../media/image2.emf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22.xml"/><Relationship Id="rId7" Type="http://schemas.openxmlformats.org/officeDocument/2006/relationships/tags" Target="../tags/tag226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5" Type="http://schemas.openxmlformats.org/officeDocument/2006/relationships/tags" Target="../tags/tag224.xml"/><Relationship Id="rId10" Type="http://schemas.openxmlformats.org/officeDocument/2006/relationships/image" Target="../media/image2.emf"/><Relationship Id="rId4" Type="http://schemas.openxmlformats.org/officeDocument/2006/relationships/tags" Target="../tags/tag223.xml"/><Relationship Id="rId9" Type="http://schemas.openxmlformats.org/officeDocument/2006/relationships/oleObject" Target="../embeddings/oleObject9.bin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234.xml"/><Relationship Id="rId3" Type="http://schemas.openxmlformats.org/officeDocument/2006/relationships/tags" Target="../tags/tag229.xml"/><Relationship Id="rId7" Type="http://schemas.openxmlformats.org/officeDocument/2006/relationships/tags" Target="../tags/tag233.xml"/><Relationship Id="rId12" Type="http://schemas.openxmlformats.org/officeDocument/2006/relationships/image" Target="../media/image1.emf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11" Type="http://schemas.openxmlformats.org/officeDocument/2006/relationships/oleObject" Target="../embeddings/oleObject10.bin"/><Relationship Id="rId5" Type="http://schemas.openxmlformats.org/officeDocument/2006/relationships/tags" Target="../tags/tag231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30.xml"/><Relationship Id="rId9" Type="http://schemas.openxmlformats.org/officeDocument/2006/relationships/tags" Target="../tags/tag235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243.xml"/><Relationship Id="rId3" Type="http://schemas.openxmlformats.org/officeDocument/2006/relationships/tags" Target="../tags/tag238.xml"/><Relationship Id="rId7" Type="http://schemas.openxmlformats.org/officeDocument/2006/relationships/tags" Target="../tags/tag242.xml"/><Relationship Id="rId12" Type="http://schemas.openxmlformats.org/officeDocument/2006/relationships/image" Target="../media/image1.emf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11" Type="http://schemas.openxmlformats.org/officeDocument/2006/relationships/oleObject" Target="../embeddings/oleObject11.bin"/><Relationship Id="rId5" Type="http://schemas.openxmlformats.org/officeDocument/2006/relationships/tags" Target="../tags/tag240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39.xml"/><Relationship Id="rId9" Type="http://schemas.openxmlformats.org/officeDocument/2006/relationships/tags" Target="../tags/tag244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252.xml"/><Relationship Id="rId3" Type="http://schemas.openxmlformats.org/officeDocument/2006/relationships/tags" Target="../tags/tag247.xml"/><Relationship Id="rId7" Type="http://schemas.openxmlformats.org/officeDocument/2006/relationships/tags" Target="../tags/tag251.xml"/><Relationship Id="rId12" Type="http://schemas.openxmlformats.org/officeDocument/2006/relationships/image" Target="../media/image1.emf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1" Type="http://schemas.openxmlformats.org/officeDocument/2006/relationships/oleObject" Target="../embeddings/oleObject12.bin"/><Relationship Id="rId5" Type="http://schemas.openxmlformats.org/officeDocument/2006/relationships/tags" Target="../tags/tag249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48.xml"/><Relationship Id="rId9" Type="http://schemas.openxmlformats.org/officeDocument/2006/relationships/tags" Target="../tags/tag253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261.xml"/><Relationship Id="rId3" Type="http://schemas.openxmlformats.org/officeDocument/2006/relationships/tags" Target="../tags/tag256.xml"/><Relationship Id="rId7" Type="http://schemas.openxmlformats.org/officeDocument/2006/relationships/tags" Target="../tags/tag260.xml"/><Relationship Id="rId12" Type="http://schemas.openxmlformats.org/officeDocument/2006/relationships/image" Target="../media/image7.emf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6" Type="http://schemas.openxmlformats.org/officeDocument/2006/relationships/tags" Target="../tags/tag259.xml"/><Relationship Id="rId11" Type="http://schemas.openxmlformats.org/officeDocument/2006/relationships/oleObject" Target="../embeddings/oleObject13.bin"/><Relationship Id="rId5" Type="http://schemas.openxmlformats.org/officeDocument/2006/relationships/tags" Target="../tags/tag258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57.xml"/><Relationship Id="rId9" Type="http://schemas.openxmlformats.org/officeDocument/2006/relationships/tags" Target="../tags/tag26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12" Type="http://schemas.microsoft.com/office/2007/relationships/hdphoto" Target="../media/hdphoto1.wdp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image" Target="../media/image4.png"/><Relationship Id="rId5" Type="http://schemas.openxmlformats.org/officeDocument/2006/relationships/tags" Target="../tags/tag48.xml"/><Relationship Id="rId10" Type="http://schemas.openxmlformats.org/officeDocument/2006/relationships/image" Target="../media/image6.jpeg"/><Relationship Id="rId4" Type="http://schemas.openxmlformats.org/officeDocument/2006/relationships/tags" Target="../tags/tag47.xml"/><Relationship Id="rId9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270.xml"/><Relationship Id="rId3" Type="http://schemas.openxmlformats.org/officeDocument/2006/relationships/tags" Target="../tags/tag265.xml"/><Relationship Id="rId7" Type="http://schemas.openxmlformats.org/officeDocument/2006/relationships/tags" Target="../tags/tag269.xml"/><Relationship Id="rId12" Type="http://schemas.openxmlformats.org/officeDocument/2006/relationships/image" Target="../media/image1.emf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6" Type="http://schemas.openxmlformats.org/officeDocument/2006/relationships/tags" Target="../tags/tag268.xml"/><Relationship Id="rId11" Type="http://schemas.openxmlformats.org/officeDocument/2006/relationships/oleObject" Target="../embeddings/oleObject14.bin"/><Relationship Id="rId5" Type="http://schemas.openxmlformats.org/officeDocument/2006/relationships/tags" Target="../tags/tag2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66.xml"/><Relationship Id="rId9" Type="http://schemas.openxmlformats.org/officeDocument/2006/relationships/tags" Target="../tags/tag27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74.xml"/><Relationship Id="rId7" Type="http://schemas.openxmlformats.org/officeDocument/2006/relationships/tags" Target="../tags/tag278.xml"/><Relationship Id="rId2" Type="http://schemas.openxmlformats.org/officeDocument/2006/relationships/tags" Target="../tags/tag273.xml"/><Relationship Id="rId1" Type="http://schemas.openxmlformats.org/officeDocument/2006/relationships/tags" Target="../tags/tag272.xml"/><Relationship Id="rId6" Type="http://schemas.openxmlformats.org/officeDocument/2006/relationships/tags" Target="../tags/tag277.xml"/><Relationship Id="rId5" Type="http://schemas.openxmlformats.org/officeDocument/2006/relationships/tags" Target="../tags/tag276.xml"/><Relationship Id="rId10" Type="http://schemas.openxmlformats.org/officeDocument/2006/relationships/image" Target="../media/image2.emf"/><Relationship Id="rId4" Type="http://schemas.openxmlformats.org/officeDocument/2006/relationships/tags" Target="../tags/tag275.xml"/><Relationship Id="rId9" Type="http://schemas.openxmlformats.org/officeDocument/2006/relationships/oleObject" Target="../embeddings/oleObject15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281.xml"/><Relationship Id="rId7" Type="http://schemas.openxmlformats.org/officeDocument/2006/relationships/image" Target="../media/image2.emf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6" Type="http://schemas.openxmlformats.org/officeDocument/2006/relationships/oleObject" Target="../embeddings/oleObject16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8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84.xml"/><Relationship Id="rId1" Type="http://schemas.openxmlformats.org/officeDocument/2006/relationships/tags" Target="../tags/tag283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7.bin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tags" Target="../tags/tag28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6" Type="http://schemas.openxmlformats.org/officeDocument/2006/relationships/tags" Target="../tags/tag290.xml"/><Relationship Id="rId5" Type="http://schemas.openxmlformats.org/officeDocument/2006/relationships/tags" Target="../tags/tag289.xml"/><Relationship Id="rId4" Type="http://schemas.openxmlformats.org/officeDocument/2006/relationships/tags" Target="../tags/tag288.xml"/><Relationship Id="rId9" Type="http://schemas.openxmlformats.org/officeDocument/2006/relationships/image" Target="../media/image8.emf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tags" Target="../tags/tag325.xml"/><Relationship Id="rId7" Type="http://schemas.openxmlformats.org/officeDocument/2006/relationships/slideMaster" Target="../slideMasters/slideMaster3.xml"/><Relationship Id="rId12" Type="http://schemas.microsoft.com/office/2007/relationships/hdphoto" Target="../media/hdphoto1.wdp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6" Type="http://schemas.openxmlformats.org/officeDocument/2006/relationships/tags" Target="../tags/tag328.xml"/><Relationship Id="rId11" Type="http://schemas.openxmlformats.org/officeDocument/2006/relationships/image" Target="../media/image4.png"/><Relationship Id="rId5" Type="http://schemas.openxmlformats.org/officeDocument/2006/relationships/tags" Target="../tags/tag327.xml"/><Relationship Id="rId10" Type="http://schemas.openxmlformats.org/officeDocument/2006/relationships/image" Target="../media/image3.jpeg"/><Relationship Id="rId4" Type="http://schemas.openxmlformats.org/officeDocument/2006/relationships/tags" Target="../tags/tag326.xml"/><Relationship Id="rId9" Type="http://schemas.openxmlformats.org/officeDocument/2006/relationships/image" Target="../media/image2.emf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331.xml"/><Relationship Id="rId7" Type="http://schemas.openxmlformats.org/officeDocument/2006/relationships/oleObject" Target="../embeddings/oleObject21.bin"/><Relationship Id="rId2" Type="http://schemas.openxmlformats.org/officeDocument/2006/relationships/tags" Target="../tags/tag330.xml"/><Relationship Id="rId1" Type="http://schemas.openxmlformats.org/officeDocument/2006/relationships/tags" Target="../tags/tag329.xml"/><Relationship Id="rId6" Type="http://schemas.openxmlformats.org/officeDocument/2006/relationships/slideMaster" Target="../slideMasters/slideMaster3.xml"/><Relationship Id="rId11" Type="http://schemas.microsoft.com/office/2007/relationships/hdphoto" Target="../media/hdphoto1.wdp"/><Relationship Id="rId5" Type="http://schemas.openxmlformats.org/officeDocument/2006/relationships/tags" Target="../tags/tag333.xml"/><Relationship Id="rId10" Type="http://schemas.openxmlformats.org/officeDocument/2006/relationships/image" Target="../media/image4.png"/><Relationship Id="rId4" Type="http://schemas.openxmlformats.org/officeDocument/2006/relationships/tags" Target="../tags/tag332.xml"/><Relationship Id="rId9" Type="http://schemas.openxmlformats.org/officeDocument/2006/relationships/image" Target="../media/image5.jpe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tags" Target="../tags/tag336.xml"/><Relationship Id="rId7" Type="http://schemas.openxmlformats.org/officeDocument/2006/relationships/slideMaster" Target="../slideMasters/slideMaster3.xml"/><Relationship Id="rId12" Type="http://schemas.microsoft.com/office/2007/relationships/hdphoto" Target="../media/hdphoto1.wdp"/><Relationship Id="rId2" Type="http://schemas.openxmlformats.org/officeDocument/2006/relationships/tags" Target="../tags/tag335.xml"/><Relationship Id="rId1" Type="http://schemas.openxmlformats.org/officeDocument/2006/relationships/tags" Target="../tags/tag334.xml"/><Relationship Id="rId6" Type="http://schemas.openxmlformats.org/officeDocument/2006/relationships/tags" Target="../tags/tag339.xml"/><Relationship Id="rId11" Type="http://schemas.openxmlformats.org/officeDocument/2006/relationships/image" Target="../media/image4.png"/><Relationship Id="rId5" Type="http://schemas.openxmlformats.org/officeDocument/2006/relationships/tags" Target="../tags/tag338.xml"/><Relationship Id="rId10" Type="http://schemas.openxmlformats.org/officeDocument/2006/relationships/image" Target="../media/image6.jpeg"/><Relationship Id="rId4" Type="http://schemas.openxmlformats.org/officeDocument/2006/relationships/tags" Target="../tags/tag337.xml"/><Relationship Id="rId9" Type="http://schemas.openxmlformats.org/officeDocument/2006/relationships/image" Target="../media/image2.emf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42.xml"/><Relationship Id="rId7" Type="http://schemas.openxmlformats.org/officeDocument/2006/relationships/tags" Target="../tags/tag346.xml"/><Relationship Id="rId2" Type="http://schemas.openxmlformats.org/officeDocument/2006/relationships/tags" Target="../tags/tag341.xml"/><Relationship Id="rId1" Type="http://schemas.openxmlformats.org/officeDocument/2006/relationships/tags" Target="../tags/tag340.xml"/><Relationship Id="rId6" Type="http://schemas.openxmlformats.org/officeDocument/2006/relationships/tags" Target="../tags/tag345.xml"/><Relationship Id="rId5" Type="http://schemas.openxmlformats.org/officeDocument/2006/relationships/tags" Target="../tags/tag344.xml"/><Relationship Id="rId10" Type="http://schemas.openxmlformats.org/officeDocument/2006/relationships/image" Target="../media/image1.emf"/><Relationship Id="rId4" Type="http://schemas.openxmlformats.org/officeDocument/2006/relationships/tags" Target="../tags/tag343.xml"/><Relationship Id="rId9" Type="http://schemas.openxmlformats.org/officeDocument/2006/relationships/oleObject" Target="../embeddings/oleObject23.bin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tags" Target="../tags/tag349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5" Type="http://schemas.openxmlformats.org/officeDocument/2006/relationships/tags" Target="../tags/tag351.xml"/><Relationship Id="rId4" Type="http://schemas.openxmlformats.org/officeDocument/2006/relationships/tags" Target="../tags/tag350.xml"/><Relationship Id="rId9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10" Type="http://schemas.openxmlformats.org/officeDocument/2006/relationships/image" Target="../media/image1.emf"/><Relationship Id="rId4" Type="http://schemas.openxmlformats.org/officeDocument/2006/relationships/tags" Target="../tags/tag53.xml"/><Relationship Id="rId9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tags" Target="../tags/tag355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54.xml"/><Relationship Id="rId1" Type="http://schemas.openxmlformats.org/officeDocument/2006/relationships/tags" Target="../tags/tag353.xml"/><Relationship Id="rId6" Type="http://schemas.openxmlformats.org/officeDocument/2006/relationships/tags" Target="../tags/tag358.xml"/><Relationship Id="rId5" Type="http://schemas.openxmlformats.org/officeDocument/2006/relationships/tags" Target="../tags/tag357.xml"/><Relationship Id="rId4" Type="http://schemas.openxmlformats.org/officeDocument/2006/relationships/tags" Target="../tags/tag356.xml"/><Relationship Id="rId9" Type="http://schemas.openxmlformats.org/officeDocument/2006/relationships/image" Target="../media/image2.emf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tags" Target="../tags/tag361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60.xml"/><Relationship Id="rId1" Type="http://schemas.openxmlformats.org/officeDocument/2006/relationships/tags" Target="../tags/tag359.xml"/><Relationship Id="rId6" Type="http://schemas.openxmlformats.org/officeDocument/2006/relationships/tags" Target="../tags/tag364.xml"/><Relationship Id="rId5" Type="http://schemas.openxmlformats.org/officeDocument/2006/relationships/tags" Target="../tags/tag363.xml"/><Relationship Id="rId4" Type="http://schemas.openxmlformats.org/officeDocument/2006/relationships/tags" Target="../tags/tag362.xml"/><Relationship Id="rId9" Type="http://schemas.openxmlformats.org/officeDocument/2006/relationships/image" Target="../media/image2.emf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67.xml"/><Relationship Id="rId7" Type="http://schemas.openxmlformats.org/officeDocument/2006/relationships/tags" Target="../tags/tag371.xml"/><Relationship Id="rId2" Type="http://schemas.openxmlformats.org/officeDocument/2006/relationships/tags" Target="../tags/tag366.xml"/><Relationship Id="rId1" Type="http://schemas.openxmlformats.org/officeDocument/2006/relationships/tags" Target="../tags/tag365.xml"/><Relationship Id="rId6" Type="http://schemas.openxmlformats.org/officeDocument/2006/relationships/tags" Target="../tags/tag370.xml"/><Relationship Id="rId5" Type="http://schemas.openxmlformats.org/officeDocument/2006/relationships/tags" Target="../tags/tag369.xml"/><Relationship Id="rId10" Type="http://schemas.openxmlformats.org/officeDocument/2006/relationships/image" Target="../media/image2.emf"/><Relationship Id="rId4" Type="http://schemas.openxmlformats.org/officeDocument/2006/relationships/tags" Target="../tags/tag368.xml"/><Relationship Id="rId9" Type="http://schemas.openxmlformats.org/officeDocument/2006/relationships/oleObject" Target="../embeddings/oleObject27.bin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tags" Target="../tags/tag379.xml"/><Relationship Id="rId3" Type="http://schemas.openxmlformats.org/officeDocument/2006/relationships/tags" Target="../tags/tag374.xml"/><Relationship Id="rId7" Type="http://schemas.openxmlformats.org/officeDocument/2006/relationships/tags" Target="../tags/tag378.xml"/><Relationship Id="rId12" Type="http://schemas.openxmlformats.org/officeDocument/2006/relationships/image" Target="../media/image1.emf"/><Relationship Id="rId2" Type="http://schemas.openxmlformats.org/officeDocument/2006/relationships/tags" Target="../tags/tag373.xml"/><Relationship Id="rId1" Type="http://schemas.openxmlformats.org/officeDocument/2006/relationships/tags" Target="../tags/tag372.xml"/><Relationship Id="rId6" Type="http://schemas.openxmlformats.org/officeDocument/2006/relationships/tags" Target="../tags/tag377.xml"/><Relationship Id="rId11" Type="http://schemas.openxmlformats.org/officeDocument/2006/relationships/oleObject" Target="../embeddings/oleObject28.bin"/><Relationship Id="rId5" Type="http://schemas.openxmlformats.org/officeDocument/2006/relationships/tags" Target="../tags/tag376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375.xml"/><Relationship Id="rId9" Type="http://schemas.openxmlformats.org/officeDocument/2006/relationships/tags" Target="../tags/tag380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tags" Target="../tags/tag388.xml"/><Relationship Id="rId3" Type="http://schemas.openxmlformats.org/officeDocument/2006/relationships/tags" Target="../tags/tag383.xml"/><Relationship Id="rId7" Type="http://schemas.openxmlformats.org/officeDocument/2006/relationships/tags" Target="../tags/tag387.xml"/><Relationship Id="rId12" Type="http://schemas.openxmlformats.org/officeDocument/2006/relationships/image" Target="../media/image1.emf"/><Relationship Id="rId2" Type="http://schemas.openxmlformats.org/officeDocument/2006/relationships/tags" Target="../tags/tag382.xml"/><Relationship Id="rId1" Type="http://schemas.openxmlformats.org/officeDocument/2006/relationships/tags" Target="../tags/tag381.xml"/><Relationship Id="rId6" Type="http://schemas.openxmlformats.org/officeDocument/2006/relationships/tags" Target="../tags/tag386.xml"/><Relationship Id="rId11" Type="http://schemas.openxmlformats.org/officeDocument/2006/relationships/oleObject" Target="../embeddings/oleObject29.bin"/><Relationship Id="rId5" Type="http://schemas.openxmlformats.org/officeDocument/2006/relationships/tags" Target="../tags/tag385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384.xml"/><Relationship Id="rId9" Type="http://schemas.openxmlformats.org/officeDocument/2006/relationships/tags" Target="../tags/tag389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tags" Target="../tags/tag397.xml"/><Relationship Id="rId3" Type="http://schemas.openxmlformats.org/officeDocument/2006/relationships/tags" Target="../tags/tag392.xml"/><Relationship Id="rId7" Type="http://schemas.openxmlformats.org/officeDocument/2006/relationships/tags" Target="../tags/tag396.xml"/><Relationship Id="rId12" Type="http://schemas.openxmlformats.org/officeDocument/2006/relationships/image" Target="../media/image1.emf"/><Relationship Id="rId2" Type="http://schemas.openxmlformats.org/officeDocument/2006/relationships/tags" Target="../tags/tag391.xml"/><Relationship Id="rId1" Type="http://schemas.openxmlformats.org/officeDocument/2006/relationships/tags" Target="../tags/tag390.xml"/><Relationship Id="rId6" Type="http://schemas.openxmlformats.org/officeDocument/2006/relationships/tags" Target="../tags/tag395.xml"/><Relationship Id="rId11" Type="http://schemas.openxmlformats.org/officeDocument/2006/relationships/oleObject" Target="../embeddings/oleObject30.bin"/><Relationship Id="rId5" Type="http://schemas.openxmlformats.org/officeDocument/2006/relationships/tags" Target="../tags/tag394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393.xml"/><Relationship Id="rId9" Type="http://schemas.openxmlformats.org/officeDocument/2006/relationships/tags" Target="../tags/tag398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tags" Target="../tags/tag406.xml"/><Relationship Id="rId3" Type="http://schemas.openxmlformats.org/officeDocument/2006/relationships/tags" Target="../tags/tag401.xml"/><Relationship Id="rId7" Type="http://schemas.openxmlformats.org/officeDocument/2006/relationships/tags" Target="../tags/tag405.xml"/><Relationship Id="rId12" Type="http://schemas.openxmlformats.org/officeDocument/2006/relationships/image" Target="../media/image7.emf"/><Relationship Id="rId2" Type="http://schemas.openxmlformats.org/officeDocument/2006/relationships/tags" Target="../tags/tag400.xml"/><Relationship Id="rId1" Type="http://schemas.openxmlformats.org/officeDocument/2006/relationships/tags" Target="../tags/tag399.xml"/><Relationship Id="rId6" Type="http://schemas.openxmlformats.org/officeDocument/2006/relationships/tags" Target="../tags/tag404.xml"/><Relationship Id="rId11" Type="http://schemas.openxmlformats.org/officeDocument/2006/relationships/oleObject" Target="../embeddings/oleObject31.bin"/><Relationship Id="rId5" Type="http://schemas.openxmlformats.org/officeDocument/2006/relationships/tags" Target="../tags/tag403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402.xml"/><Relationship Id="rId9" Type="http://schemas.openxmlformats.org/officeDocument/2006/relationships/tags" Target="../tags/tag407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tags" Target="../tags/tag415.xml"/><Relationship Id="rId3" Type="http://schemas.openxmlformats.org/officeDocument/2006/relationships/tags" Target="../tags/tag410.xml"/><Relationship Id="rId7" Type="http://schemas.openxmlformats.org/officeDocument/2006/relationships/tags" Target="../tags/tag414.xml"/><Relationship Id="rId12" Type="http://schemas.openxmlformats.org/officeDocument/2006/relationships/image" Target="../media/image1.emf"/><Relationship Id="rId2" Type="http://schemas.openxmlformats.org/officeDocument/2006/relationships/tags" Target="../tags/tag409.xml"/><Relationship Id="rId1" Type="http://schemas.openxmlformats.org/officeDocument/2006/relationships/tags" Target="../tags/tag408.xml"/><Relationship Id="rId6" Type="http://schemas.openxmlformats.org/officeDocument/2006/relationships/tags" Target="../tags/tag413.xml"/><Relationship Id="rId11" Type="http://schemas.openxmlformats.org/officeDocument/2006/relationships/oleObject" Target="../embeddings/oleObject32.bin"/><Relationship Id="rId5" Type="http://schemas.openxmlformats.org/officeDocument/2006/relationships/tags" Target="../tags/tag412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411.xml"/><Relationship Id="rId9" Type="http://schemas.openxmlformats.org/officeDocument/2006/relationships/tags" Target="../tags/tag416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419.xml"/><Relationship Id="rId7" Type="http://schemas.openxmlformats.org/officeDocument/2006/relationships/tags" Target="../tags/tag423.xml"/><Relationship Id="rId2" Type="http://schemas.openxmlformats.org/officeDocument/2006/relationships/tags" Target="../tags/tag418.xml"/><Relationship Id="rId1" Type="http://schemas.openxmlformats.org/officeDocument/2006/relationships/tags" Target="../tags/tag417.xml"/><Relationship Id="rId6" Type="http://schemas.openxmlformats.org/officeDocument/2006/relationships/tags" Target="../tags/tag422.xml"/><Relationship Id="rId5" Type="http://schemas.openxmlformats.org/officeDocument/2006/relationships/tags" Target="../tags/tag421.xml"/><Relationship Id="rId10" Type="http://schemas.openxmlformats.org/officeDocument/2006/relationships/image" Target="../media/image2.emf"/><Relationship Id="rId4" Type="http://schemas.openxmlformats.org/officeDocument/2006/relationships/tags" Target="../tags/tag420.xml"/><Relationship Id="rId9" Type="http://schemas.openxmlformats.org/officeDocument/2006/relationships/oleObject" Target="../embeddings/oleObject33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426.xml"/><Relationship Id="rId7" Type="http://schemas.openxmlformats.org/officeDocument/2006/relationships/image" Target="../media/image2.emf"/><Relationship Id="rId2" Type="http://schemas.openxmlformats.org/officeDocument/2006/relationships/tags" Target="../tags/tag425.xml"/><Relationship Id="rId1" Type="http://schemas.openxmlformats.org/officeDocument/2006/relationships/tags" Target="../tags/tag424.xml"/><Relationship Id="rId6" Type="http://schemas.openxmlformats.org/officeDocument/2006/relationships/oleObject" Target="../embeddings/oleObject34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427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5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9" Type="http://schemas.openxmlformats.org/officeDocument/2006/relationships/image" Target="../media/image2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29.xml"/><Relationship Id="rId1" Type="http://schemas.openxmlformats.org/officeDocument/2006/relationships/tags" Target="../tags/tag428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5.bin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tags" Target="../tags/tag432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431.xml"/><Relationship Id="rId1" Type="http://schemas.openxmlformats.org/officeDocument/2006/relationships/tags" Target="../tags/tag430.xml"/><Relationship Id="rId6" Type="http://schemas.openxmlformats.org/officeDocument/2006/relationships/tags" Target="../tags/tag435.xml"/><Relationship Id="rId5" Type="http://schemas.openxmlformats.org/officeDocument/2006/relationships/tags" Target="../tags/tag434.xml"/><Relationship Id="rId4" Type="http://schemas.openxmlformats.org/officeDocument/2006/relationships/tags" Target="../tags/tag433.xml"/><Relationship Id="rId9" Type="http://schemas.openxmlformats.org/officeDocument/2006/relationships/image" Target="../media/image8.emf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438.xml"/><Relationship Id="rId7" Type="http://schemas.openxmlformats.org/officeDocument/2006/relationships/slideMaster" Target="../slideMasters/slideMaster3.xml"/><Relationship Id="rId12" Type="http://schemas.microsoft.com/office/2007/relationships/hdphoto" Target="../media/hdphoto1.wdp"/><Relationship Id="rId2" Type="http://schemas.openxmlformats.org/officeDocument/2006/relationships/tags" Target="../tags/tag437.xml"/><Relationship Id="rId1" Type="http://schemas.openxmlformats.org/officeDocument/2006/relationships/tags" Target="../tags/tag436.xml"/><Relationship Id="rId6" Type="http://schemas.openxmlformats.org/officeDocument/2006/relationships/tags" Target="../tags/tag441.xml"/><Relationship Id="rId11" Type="http://schemas.openxmlformats.org/officeDocument/2006/relationships/image" Target="../media/image4.png"/><Relationship Id="rId5" Type="http://schemas.openxmlformats.org/officeDocument/2006/relationships/tags" Target="../tags/tag440.xml"/><Relationship Id="rId10" Type="http://schemas.openxmlformats.org/officeDocument/2006/relationships/image" Target="../media/image3.jpeg"/><Relationship Id="rId4" Type="http://schemas.openxmlformats.org/officeDocument/2006/relationships/tags" Target="../tags/tag439.xml"/><Relationship Id="rId9" Type="http://schemas.openxmlformats.org/officeDocument/2006/relationships/image" Target="../media/image2.emf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tags" Target="../tags/tag476.xml"/><Relationship Id="rId7" Type="http://schemas.openxmlformats.org/officeDocument/2006/relationships/slideMaster" Target="../slideMasters/slideMaster4.xml"/><Relationship Id="rId12" Type="http://schemas.microsoft.com/office/2007/relationships/hdphoto" Target="../media/hdphoto1.wdp"/><Relationship Id="rId2" Type="http://schemas.openxmlformats.org/officeDocument/2006/relationships/tags" Target="../tags/tag475.xml"/><Relationship Id="rId1" Type="http://schemas.openxmlformats.org/officeDocument/2006/relationships/tags" Target="../tags/tag474.xml"/><Relationship Id="rId6" Type="http://schemas.openxmlformats.org/officeDocument/2006/relationships/tags" Target="../tags/tag479.xml"/><Relationship Id="rId11" Type="http://schemas.openxmlformats.org/officeDocument/2006/relationships/image" Target="../media/image4.png"/><Relationship Id="rId5" Type="http://schemas.openxmlformats.org/officeDocument/2006/relationships/tags" Target="../tags/tag478.xml"/><Relationship Id="rId10" Type="http://schemas.openxmlformats.org/officeDocument/2006/relationships/image" Target="../media/image3.jpeg"/><Relationship Id="rId4" Type="http://schemas.openxmlformats.org/officeDocument/2006/relationships/tags" Target="../tags/tag477.xml"/><Relationship Id="rId9" Type="http://schemas.openxmlformats.org/officeDocument/2006/relationships/image" Target="../media/image2.emf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482.xml"/><Relationship Id="rId7" Type="http://schemas.openxmlformats.org/officeDocument/2006/relationships/oleObject" Target="../embeddings/oleObject21.bin"/><Relationship Id="rId2" Type="http://schemas.openxmlformats.org/officeDocument/2006/relationships/tags" Target="../tags/tag481.xml"/><Relationship Id="rId1" Type="http://schemas.openxmlformats.org/officeDocument/2006/relationships/tags" Target="../tags/tag480.xml"/><Relationship Id="rId6" Type="http://schemas.openxmlformats.org/officeDocument/2006/relationships/slideMaster" Target="../slideMasters/slideMaster4.xml"/><Relationship Id="rId11" Type="http://schemas.microsoft.com/office/2007/relationships/hdphoto" Target="../media/hdphoto1.wdp"/><Relationship Id="rId5" Type="http://schemas.openxmlformats.org/officeDocument/2006/relationships/tags" Target="../tags/tag484.xml"/><Relationship Id="rId10" Type="http://schemas.openxmlformats.org/officeDocument/2006/relationships/image" Target="../media/image4.png"/><Relationship Id="rId4" Type="http://schemas.openxmlformats.org/officeDocument/2006/relationships/tags" Target="../tags/tag483.xml"/><Relationship Id="rId9" Type="http://schemas.openxmlformats.org/officeDocument/2006/relationships/image" Target="../media/image5.jpeg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tags" Target="../tags/tag487.xml"/><Relationship Id="rId7" Type="http://schemas.openxmlformats.org/officeDocument/2006/relationships/slideMaster" Target="../slideMasters/slideMaster4.xml"/><Relationship Id="rId12" Type="http://schemas.microsoft.com/office/2007/relationships/hdphoto" Target="../media/hdphoto1.wdp"/><Relationship Id="rId2" Type="http://schemas.openxmlformats.org/officeDocument/2006/relationships/tags" Target="../tags/tag486.xml"/><Relationship Id="rId1" Type="http://schemas.openxmlformats.org/officeDocument/2006/relationships/tags" Target="../tags/tag485.xml"/><Relationship Id="rId6" Type="http://schemas.openxmlformats.org/officeDocument/2006/relationships/tags" Target="../tags/tag490.xml"/><Relationship Id="rId11" Type="http://schemas.openxmlformats.org/officeDocument/2006/relationships/image" Target="../media/image4.png"/><Relationship Id="rId5" Type="http://schemas.openxmlformats.org/officeDocument/2006/relationships/tags" Target="../tags/tag489.xml"/><Relationship Id="rId10" Type="http://schemas.openxmlformats.org/officeDocument/2006/relationships/image" Target="../media/image6.jpeg"/><Relationship Id="rId4" Type="http://schemas.openxmlformats.org/officeDocument/2006/relationships/tags" Target="../tags/tag488.xml"/><Relationship Id="rId9" Type="http://schemas.openxmlformats.org/officeDocument/2006/relationships/image" Target="../media/image2.emf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493.xml"/><Relationship Id="rId7" Type="http://schemas.openxmlformats.org/officeDocument/2006/relationships/tags" Target="../tags/tag497.xml"/><Relationship Id="rId2" Type="http://schemas.openxmlformats.org/officeDocument/2006/relationships/tags" Target="../tags/tag492.xml"/><Relationship Id="rId1" Type="http://schemas.openxmlformats.org/officeDocument/2006/relationships/tags" Target="../tags/tag491.xml"/><Relationship Id="rId6" Type="http://schemas.openxmlformats.org/officeDocument/2006/relationships/tags" Target="../tags/tag496.xml"/><Relationship Id="rId5" Type="http://schemas.openxmlformats.org/officeDocument/2006/relationships/tags" Target="../tags/tag495.xml"/><Relationship Id="rId10" Type="http://schemas.openxmlformats.org/officeDocument/2006/relationships/image" Target="../media/image1.emf"/><Relationship Id="rId4" Type="http://schemas.openxmlformats.org/officeDocument/2006/relationships/tags" Target="../tags/tag494.xml"/><Relationship Id="rId9" Type="http://schemas.openxmlformats.org/officeDocument/2006/relationships/oleObject" Target="../embeddings/oleObject23.bin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tags" Target="../tags/tag500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499.xml"/><Relationship Id="rId1" Type="http://schemas.openxmlformats.org/officeDocument/2006/relationships/tags" Target="../tags/tag498.xml"/><Relationship Id="rId6" Type="http://schemas.openxmlformats.org/officeDocument/2006/relationships/tags" Target="../tags/tag503.xml"/><Relationship Id="rId5" Type="http://schemas.openxmlformats.org/officeDocument/2006/relationships/tags" Target="../tags/tag502.xml"/><Relationship Id="rId4" Type="http://schemas.openxmlformats.org/officeDocument/2006/relationships/tags" Target="../tags/tag501.xml"/><Relationship Id="rId9" Type="http://schemas.openxmlformats.org/officeDocument/2006/relationships/image" Target="../media/image2.emf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tags" Target="../tags/tag506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505.xml"/><Relationship Id="rId1" Type="http://schemas.openxmlformats.org/officeDocument/2006/relationships/tags" Target="../tags/tag504.xml"/><Relationship Id="rId6" Type="http://schemas.openxmlformats.org/officeDocument/2006/relationships/tags" Target="../tags/tag509.xml"/><Relationship Id="rId5" Type="http://schemas.openxmlformats.org/officeDocument/2006/relationships/tags" Target="../tags/tag508.xml"/><Relationship Id="rId4" Type="http://schemas.openxmlformats.org/officeDocument/2006/relationships/tags" Target="../tags/tag507.xml"/><Relationship Id="rId9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tags" Target="../tags/tag6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9" Type="http://schemas.openxmlformats.org/officeDocument/2006/relationships/image" Target="../media/image2.emf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tags" Target="../tags/tag512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511.xml"/><Relationship Id="rId1" Type="http://schemas.openxmlformats.org/officeDocument/2006/relationships/tags" Target="../tags/tag510.xml"/><Relationship Id="rId6" Type="http://schemas.openxmlformats.org/officeDocument/2006/relationships/tags" Target="../tags/tag515.xml"/><Relationship Id="rId5" Type="http://schemas.openxmlformats.org/officeDocument/2006/relationships/tags" Target="../tags/tag514.xml"/><Relationship Id="rId4" Type="http://schemas.openxmlformats.org/officeDocument/2006/relationships/tags" Target="../tags/tag513.xml"/><Relationship Id="rId9" Type="http://schemas.openxmlformats.org/officeDocument/2006/relationships/image" Target="../media/image2.emf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518.xml"/><Relationship Id="rId7" Type="http://schemas.openxmlformats.org/officeDocument/2006/relationships/tags" Target="../tags/tag522.xml"/><Relationship Id="rId2" Type="http://schemas.openxmlformats.org/officeDocument/2006/relationships/tags" Target="../tags/tag517.xml"/><Relationship Id="rId1" Type="http://schemas.openxmlformats.org/officeDocument/2006/relationships/tags" Target="../tags/tag516.xml"/><Relationship Id="rId6" Type="http://schemas.openxmlformats.org/officeDocument/2006/relationships/tags" Target="../tags/tag521.xml"/><Relationship Id="rId5" Type="http://schemas.openxmlformats.org/officeDocument/2006/relationships/tags" Target="../tags/tag520.xml"/><Relationship Id="rId10" Type="http://schemas.openxmlformats.org/officeDocument/2006/relationships/image" Target="../media/image2.emf"/><Relationship Id="rId4" Type="http://schemas.openxmlformats.org/officeDocument/2006/relationships/tags" Target="../tags/tag519.xml"/><Relationship Id="rId9" Type="http://schemas.openxmlformats.org/officeDocument/2006/relationships/oleObject" Target="../embeddings/oleObject27.bin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tags" Target="../tags/tag530.xml"/><Relationship Id="rId3" Type="http://schemas.openxmlformats.org/officeDocument/2006/relationships/tags" Target="../tags/tag525.xml"/><Relationship Id="rId7" Type="http://schemas.openxmlformats.org/officeDocument/2006/relationships/tags" Target="../tags/tag529.xml"/><Relationship Id="rId12" Type="http://schemas.openxmlformats.org/officeDocument/2006/relationships/image" Target="../media/image1.emf"/><Relationship Id="rId2" Type="http://schemas.openxmlformats.org/officeDocument/2006/relationships/tags" Target="../tags/tag524.xml"/><Relationship Id="rId1" Type="http://schemas.openxmlformats.org/officeDocument/2006/relationships/tags" Target="../tags/tag523.xml"/><Relationship Id="rId6" Type="http://schemas.openxmlformats.org/officeDocument/2006/relationships/tags" Target="../tags/tag528.xml"/><Relationship Id="rId11" Type="http://schemas.openxmlformats.org/officeDocument/2006/relationships/oleObject" Target="../embeddings/oleObject28.bin"/><Relationship Id="rId5" Type="http://schemas.openxmlformats.org/officeDocument/2006/relationships/tags" Target="../tags/tag527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526.xml"/><Relationship Id="rId9" Type="http://schemas.openxmlformats.org/officeDocument/2006/relationships/tags" Target="../tags/tag531.xml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tags" Target="../tags/tag539.xml"/><Relationship Id="rId3" Type="http://schemas.openxmlformats.org/officeDocument/2006/relationships/tags" Target="../tags/tag534.xml"/><Relationship Id="rId7" Type="http://schemas.openxmlformats.org/officeDocument/2006/relationships/tags" Target="../tags/tag538.xml"/><Relationship Id="rId12" Type="http://schemas.openxmlformats.org/officeDocument/2006/relationships/image" Target="../media/image1.emf"/><Relationship Id="rId2" Type="http://schemas.openxmlformats.org/officeDocument/2006/relationships/tags" Target="../tags/tag533.xml"/><Relationship Id="rId1" Type="http://schemas.openxmlformats.org/officeDocument/2006/relationships/tags" Target="../tags/tag532.xml"/><Relationship Id="rId6" Type="http://schemas.openxmlformats.org/officeDocument/2006/relationships/tags" Target="../tags/tag537.xml"/><Relationship Id="rId11" Type="http://schemas.openxmlformats.org/officeDocument/2006/relationships/oleObject" Target="../embeddings/oleObject29.bin"/><Relationship Id="rId5" Type="http://schemas.openxmlformats.org/officeDocument/2006/relationships/tags" Target="../tags/tag536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535.xml"/><Relationship Id="rId9" Type="http://schemas.openxmlformats.org/officeDocument/2006/relationships/tags" Target="../tags/tag540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tags" Target="../tags/tag548.xml"/><Relationship Id="rId3" Type="http://schemas.openxmlformats.org/officeDocument/2006/relationships/tags" Target="../tags/tag543.xml"/><Relationship Id="rId7" Type="http://schemas.openxmlformats.org/officeDocument/2006/relationships/tags" Target="../tags/tag547.xml"/><Relationship Id="rId12" Type="http://schemas.openxmlformats.org/officeDocument/2006/relationships/image" Target="../media/image1.emf"/><Relationship Id="rId2" Type="http://schemas.openxmlformats.org/officeDocument/2006/relationships/tags" Target="../tags/tag542.xml"/><Relationship Id="rId1" Type="http://schemas.openxmlformats.org/officeDocument/2006/relationships/tags" Target="../tags/tag541.xml"/><Relationship Id="rId6" Type="http://schemas.openxmlformats.org/officeDocument/2006/relationships/tags" Target="../tags/tag546.xml"/><Relationship Id="rId11" Type="http://schemas.openxmlformats.org/officeDocument/2006/relationships/oleObject" Target="../embeddings/oleObject30.bin"/><Relationship Id="rId5" Type="http://schemas.openxmlformats.org/officeDocument/2006/relationships/tags" Target="../tags/tag545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544.xml"/><Relationship Id="rId9" Type="http://schemas.openxmlformats.org/officeDocument/2006/relationships/tags" Target="../tags/tag549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tags" Target="../tags/tag557.xml"/><Relationship Id="rId3" Type="http://schemas.openxmlformats.org/officeDocument/2006/relationships/tags" Target="../tags/tag552.xml"/><Relationship Id="rId7" Type="http://schemas.openxmlformats.org/officeDocument/2006/relationships/tags" Target="../tags/tag556.xml"/><Relationship Id="rId12" Type="http://schemas.openxmlformats.org/officeDocument/2006/relationships/image" Target="../media/image7.emf"/><Relationship Id="rId2" Type="http://schemas.openxmlformats.org/officeDocument/2006/relationships/tags" Target="../tags/tag551.xml"/><Relationship Id="rId1" Type="http://schemas.openxmlformats.org/officeDocument/2006/relationships/tags" Target="../tags/tag550.xml"/><Relationship Id="rId6" Type="http://schemas.openxmlformats.org/officeDocument/2006/relationships/tags" Target="../tags/tag555.xml"/><Relationship Id="rId11" Type="http://schemas.openxmlformats.org/officeDocument/2006/relationships/oleObject" Target="../embeddings/oleObject31.bin"/><Relationship Id="rId5" Type="http://schemas.openxmlformats.org/officeDocument/2006/relationships/tags" Target="../tags/tag554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553.xml"/><Relationship Id="rId9" Type="http://schemas.openxmlformats.org/officeDocument/2006/relationships/tags" Target="../tags/tag558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tags" Target="../tags/tag566.xml"/><Relationship Id="rId3" Type="http://schemas.openxmlformats.org/officeDocument/2006/relationships/tags" Target="../tags/tag561.xml"/><Relationship Id="rId7" Type="http://schemas.openxmlformats.org/officeDocument/2006/relationships/tags" Target="../tags/tag565.xml"/><Relationship Id="rId12" Type="http://schemas.openxmlformats.org/officeDocument/2006/relationships/image" Target="../media/image1.emf"/><Relationship Id="rId2" Type="http://schemas.openxmlformats.org/officeDocument/2006/relationships/tags" Target="../tags/tag560.xml"/><Relationship Id="rId1" Type="http://schemas.openxmlformats.org/officeDocument/2006/relationships/tags" Target="../tags/tag559.xml"/><Relationship Id="rId6" Type="http://schemas.openxmlformats.org/officeDocument/2006/relationships/tags" Target="../tags/tag564.xml"/><Relationship Id="rId11" Type="http://schemas.openxmlformats.org/officeDocument/2006/relationships/oleObject" Target="../embeddings/oleObject32.bin"/><Relationship Id="rId5" Type="http://schemas.openxmlformats.org/officeDocument/2006/relationships/tags" Target="../tags/tag563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562.xml"/><Relationship Id="rId9" Type="http://schemas.openxmlformats.org/officeDocument/2006/relationships/tags" Target="../tags/tag567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570.xml"/><Relationship Id="rId7" Type="http://schemas.openxmlformats.org/officeDocument/2006/relationships/tags" Target="../tags/tag574.xml"/><Relationship Id="rId2" Type="http://schemas.openxmlformats.org/officeDocument/2006/relationships/tags" Target="../tags/tag569.xml"/><Relationship Id="rId1" Type="http://schemas.openxmlformats.org/officeDocument/2006/relationships/tags" Target="../tags/tag568.xml"/><Relationship Id="rId6" Type="http://schemas.openxmlformats.org/officeDocument/2006/relationships/tags" Target="../tags/tag573.xml"/><Relationship Id="rId5" Type="http://schemas.openxmlformats.org/officeDocument/2006/relationships/tags" Target="../tags/tag572.xml"/><Relationship Id="rId10" Type="http://schemas.openxmlformats.org/officeDocument/2006/relationships/image" Target="../media/image2.emf"/><Relationship Id="rId4" Type="http://schemas.openxmlformats.org/officeDocument/2006/relationships/tags" Target="../tags/tag571.xml"/><Relationship Id="rId9" Type="http://schemas.openxmlformats.org/officeDocument/2006/relationships/oleObject" Target="../embeddings/oleObject33.bin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577.xml"/><Relationship Id="rId7" Type="http://schemas.openxmlformats.org/officeDocument/2006/relationships/image" Target="../media/image2.emf"/><Relationship Id="rId2" Type="http://schemas.openxmlformats.org/officeDocument/2006/relationships/tags" Target="../tags/tag576.xml"/><Relationship Id="rId1" Type="http://schemas.openxmlformats.org/officeDocument/2006/relationships/tags" Target="../tags/tag575.xml"/><Relationship Id="rId6" Type="http://schemas.openxmlformats.org/officeDocument/2006/relationships/oleObject" Target="../embeddings/oleObject34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578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80.xml"/><Relationship Id="rId1" Type="http://schemas.openxmlformats.org/officeDocument/2006/relationships/tags" Target="../tags/tag579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5.bin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tags" Target="../tags/tag7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9" Type="http://schemas.openxmlformats.org/officeDocument/2006/relationships/image" Target="../media/image2.emf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tags" Target="../tags/tag583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582.xml"/><Relationship Id="rId1" Type="http://schemas.openxmlformats.org/officeDocument/2006/relationships/tags" Target="../tags/tag581.xml"/><Relationship Id="rId6" Type="http://schemas.openxmlformats.org/officeDocument/2006/relationships/tags" Target="../tags/tag586.xml"/><Relationship Id="rId5" Type="http://schemas.openxmlformats.org/officeDocument/2006/relationships/tags" Target="../tags/tag585.xml"/><Relationship Id="rId4" Type="http://schemas.openxmlformats.org/officeDocument/2006/relationships/tags" Target="../tags/tag584.xml"/><Relationship Id="rId9" Type="http://schemas.openxmlformats.org/officeDocument/2006/relationships/image" Target="../media/image8.emf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tags" Target="../tags/tag621.xml"/><Relationship Id="rId7" Type="http://schemas.openxmlformats.org/officeDocument/2006/relationships/slideMaster" Target="../slideMasters/slideMaster5.xml"/><Relationship Id="rId12" Type="http://schemas.microsoft.com/office/2007/relationships/hdphoto" Target="../media/hdphoto1.wdp"/><Relationship Id="rId2" Type="http://schemas.openxmlformats.org/officeDocument/2006/relationships/tags" Target="../tags/tag620.xml"/><Relationship Id="rId1" Type="http://schemas.openxmlformats.org/officeDocument/2006/relationships/tags" Target="../tags/tag619.xml"/><Relationship Id="rId6" Type="http://schemas.openxmlformats.org/officeDocument/2006/relationships/tags" Target="../tags/tag624.xml"/><Relationship Id="rId11" Type="http://schemas.openxmlformats.org/officeDocument/2006/relationships/image" Target="../media/image4.png"/><Relationship Id="rId5" Type="http://schemas.openxmlformats.org/officeDocument/2006/relationships/tags" Target="../tags/tag623.xml"/><Relationship Id="rId10" Type="http://schemas.openxmlformats.org/officeDocument/2006/relationships/image" Target="../media/image3.jpeg"/><Relationship Id="rId4" Type="http://schemas.openxmlformats.org/officeDocument/2006/relationships/tags" Target="../tags/tag622.xml"/><Relationship Id="rId9" Type="http://schemas.openxmlformats.org/officeDocument/2006/relationships/image" Target="../media/image2.emf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627.xml"/><Relationship Id="rId7" Type="http://schemas.openxmlformats.org/officeDocument/2006/relationships/oleObject" Target="../embeddings/oleObject21.bin"/><Relationship Id="rId2" Type="http://schemas.openxmlformats.org/officeDocument/2006/relationships/tags" Target="../tags/tag626.xml"/><Relationship Id="rId1" Type="http://schemas.openxmlformats.org/officeDocument/2006/relationships/tags" Target="../tags/tag625.xml"/><Relationship Id="rId6" Type="http://schemas.openxmlformats.org/officeDocument/2006/relationships/slideMaster" Target="../slideMasters/slideMaster5.xml"/><Relationship Id="rId11" Type="http://schemas.microsoft.com/office/2007/relationships/hdphoto" Target="../media/hdphoto1.wdp"/><Relationship Id="rId5" Type="http://schemas.openxmlformats.org/officeDocument/2006/relationships/tags" Target="../tags/tag629.xml"/><Relationship Id="rId10" Type="http://schemas.openxmlformats.org/officeDocument/2006/relationships/image" Target="../media/image4.png"/><Relationship Id="rId4" Type="http://schemas.openxmlformats.org/officeDocument/2006/relationships/tags" Target="../tags/tag628.xml"/><Relationship Id="rId9" Type="http://schemas.openxmlformats.org/officeDocument/2006/relationships/image" Target="../media/image5.jpeg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tags" Target="../tags/tag632.xml"/><Relationship Id="rId7" Type="http://schemas.openxmlformats.org/officeDocument/2006/relationships/slideMaster" Target="../slideMasters/slideMaster5.xml"/><Relationship Id="rId12" Type="http://schemas.microsoft.com/office/2007/relationships/hdphoto" Target="../media/hdphoto1.wdp"/><Relationship Id="rId2" Type="http://schemas.openxmlformats.org/officeDocument/2006/relationships/tags" Target="../tags/tag631.xml"/><Relationship Id="rId1" Type="http://schemas.openxmlformats.org/officeDocument/2006/relationships/tags" Target="../tags/tag630.xml"/><Relationship Id="rId6" Type="http://schemas.openxmlformats.org/officeDocument/2006/relationships/tags" Target="../tags/tag635.xml"/><Relationship Id="rId11" Type="http://schemas.openxmlformats.org/officeDocument/2006/relationships/image" Target="../media/image4.png"/><Relationship Id="rId5" Type="http://schemas.openxmlformats.org/officeDocument/2006/relationships/tags" Target="../tags/tag634.xml"/><Relationship Id="rId10" Type="http://schemas.openxmlformats.org/officeDocument/2006/relationships/image" Target="../media/image6.jpeg"/><Relationship Id="rId4" Type="http://schemas.openxmlformats.org/officeDocument/2006/relationships/tags" Target="../tags/tag633.xml"/><Relationship Id="rId9" Type="http://schemas.openxmlformats.org/officeDocument/2006/relationships/image" Target="../media/image2.emf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638.xml"/><Relationship Id="rId7" Type="http://schemas.openxmlformats.org/officeDocument/2006/relationships/tags" Target="../tags/tag642.xml"/><Relationship Id="rId2" Type="http://schemas.openxmlformats.org/officeDocument/2006/relationships/tags" Target="../tags/tag637.xml"/><Relationship Id="rId1" Type="http://schemas.openxmlformats.org/officeDocument/2006/relationships/tags" Target="../tags/tag636.xml"/><Relationship Id="rId6" Type="http://schemas.openxmlformats.org/officeDocument/2006/relationships/tags" Target="../tags/tag641.xml"/><Relationship Id="rId5" Type="http://schemas.openxmlformats.org/officeDocument/2006/relationships/tags" Target="../tags/tag640.xml"/><Relationship Id="rId10" Type="http://schemas.openxmlformats.org/officeDocument/2006/relationships/image" Target="../media/image1.emf"/><Relationship Id="rId4" Type="http://schemas.openxmlformats.org/officeDocument/2006/relationships/tags" Target="../tags/tag639.xml"/><Relationship Id="rId9" Type="http://schemas.openxmlformats.org/officeDocument/2006/relationships/oleObject" Target="../embeddings/oleObject23.bin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tags" Target="../tags/tag645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644.xml"/><Relationship Id="rId1" Type="http://schemas.openxmlformats.org/officeDocument/2006/relationships/tags" Target="../tags/tag643.xml"/><Relationship Id="rId6" Type="http://schemas.openxmlformats.org/officeDocument/2006/relationships/tags" Target="../tags/tag648.xml"/><Relationship Id="rId5" Type="http://schemas.openxmlformats.org/officeDocument/2006/relationships/tags" Target="../tags/tag647.xml"/><Relationship Id="rId4" Type="http://schemas.openxmlformats.org/officeDocument/2006/relationships/tags" Target="../tags/tag646.xml"/><Relationship Id="rId9" Type="http://schemas.openxmlformats.org/officeDocument/2006/relationships/image" Target="../media/image2.emf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tags" Target="../tags/tag651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650.xml"/><Relationship Id="rId1" Type="http://schemas.openxmlformats.org/officeDocument/2006/relationships/tags" Target="../tags/tag649.xml"/><Relationship Id="rId6" Type="http://schemas.openxmlformats.org/officeDocument/2006/relationships/tags" Target="../tags/tag654.xml"/><Relationship Id="rId5" Type="http://schemas.openxmlformats.org/officeDocument/2006/relationships/tags" Target="../tags/tag653.xml"/><Relationship Id="rId4" Type="http://schemas.openxmlformats.org/officeDocument/2006/relationships/tags" Target="../tags/tag652.xml"/><Relationship Id="rId9" Type="http://schemas.openxmlformats.org/officeDocument/2006/relationships/image" Target="../media/image2.emf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tags" Target="../tags/tag657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656.xml"/><Relationship Id="rId1" Type="http://schemas.openxmlformats.org/officeDocument/2006/relationships/tags" Target="../tags/tag655.xml"/><Relationship Id="rId6" Type="http://schemas.openxmlformats.org/officeDocument/2006/relationships/tags" Target="../tags/tag660.xml"/><Relationship Id="rId5" Type="http://schemas.openxmlformats.org/officeDocument/2006/relationships/tags" Target="../tags/tag659.xml"/><Relationship Id="rId4" Type="http://schemas.openxmlformats.org/officeDocument/2006/relationships/tags" Target="../tags/tag658.xml"/><Relationship Id="rId9" Type="http://schemas.openxmlformats.org/officeDocument/2006/relationships/image" Target="../media/image2.emf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663.xml"/><Relationship Id="rId7" Type="http://schemas.openxmlformats.org/officeDocument/2006/relationships/tags" Target="../tags/tag667.xml"/><Relationship Id="rId2" Type="http://schemas.openxmlformats.org/officeDocument/2006/relationships/tags" Target="../tags/tag662.xml"/><Relationship Id="rId1" Type="http://schemas.openxmlformats.org/officeDocument/2006/relationships/tags" Target="../tags/tag661.xml"/><Relationship Id="rId6" Type="http://schemas.openxmlformats.org/officeDocument/2006/relationships/tags" Target="../tags/tag666.xml"/><Relationship Id="rId5" Type="http://schemas.openxmlformats.org/officeDocument/2006/relationships/tags" Target="../tags/tag665.xml"/><Relationship Id="rId10" Type="http://schemas.openxmlformats.org/officeDocument/2006/relationships/image" Target="../media/image2.emf"/><Relationship Id="rId4" Type="http://schemas.openxmlformats.org/officeDocument/2006/relationships/tags" Target="../tags/tag664.xml"/><Relationship Id="rId9" Type="http://schemas.openxmlformats.org/officeDocument/2006/relationships/oleObject" Target="../embeddings/oleObject27.bin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tags" Target="../tags/tag675.xml"/><Relationship Id="rId3" Type="http://schemas.openxmlformats.org/officeDocument/2006/relationships/tags" Target="../tags/tag670.xml"/><Relationship Id="rId7" Type="http://schemas.openxmlformats.org/officeDocument/2006/relationships/tags" Target="../tags/tag674.xml"/><Relationship Id="rId12" Type="http://schemas.openxmlformats.org/officeDocument/2006/relationships/image" Target="../media/image1.emf"/><Relationship Id="rId2" Type="http://schemas.openxmlformats.org/officeDocument/2006/relationships/tags" Target="../tags/tag669.xml"/><Relationship Id="rId1" Type="http://schemas.openxmlformats.org/officeDocument/2006/relationships/tags" Target="../tags/tag668.xml"/><Relationship Id="rId6" Type="http://schemas.openxmlformats.org/officeDocument/2006/relationships/tags" Target="../tags/tag673.xml"/><Relationship Id="rId11" Type="http://schemas.openxmlformats.org/officeDocument/2006/relationships/oleObject" Target="../embeddings/oleObject28.bin"/><Relationship Id="rId5" Type="http://schemas.openxmlformats.org/officeDocument/2006/relationships/tags" Target="../tags/tag672.xml"/><Relationship Id="rId10" Type="http://schemas.openxmlformats.org/officeDocument/2006/relationships/slideMaster" Target="../slideMasters/slideMaster5.xml"/><Relationship Id="rId4" Type="http://schemas.openxmlformats.org/officeDocument/2006/relationships/tags" Target="../tags/tag671.xml"/><Relationship Id="rId9" Type="http://schemas.openxmlformats.org/officeDocument/2006/relationships/tags" Target="../tags/tag676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10" Type="http://schemas.openxmlformats.org/officeDocument/2006/relationships/image" Target="../media/image2.emf"/><Relationship Id="rId4" Type="http://schemas.openxmlformats.org/officeDocument/2006/relationships/tags" Target="../tags/tag78.xml"/><Relationship Id="rId9" Type="http://schemas.openxmlformats.org/officeDocument/2006/relationships/oleObject" Target="../embeddings/oleObject9.bin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tags" Target="../tags/tag684.xml"/><Relationship Id="rId3" Type="http://schemas.openxmlformats.org/officeDocument/2006/relationships/tags" Target="../tags/tag679.xml"/><Relationship Id="rId7" Type="http://schemas.openxmlformats.org/officeDocument/2006/relationships/tags" Target="../tags/tag683.xml"/><Relationship Id="rId12" Type="http://schemas.openxmlformats.org/officeDocument/2006/relationships/image" Target="../media/image1.emf"/><Relationship Id="rId2" Type="http://schemas.openxmlformats.org/officeDocument/2006/relationships/tags" Target="../tags/tag678.xml"/><Relationship Id="rId1" Type="http://schemas.openxmlformats.org/officeDocument/2006/relationships/tags" Target="../tags/tag677.xml"/><Relationship Id="rId6" Type="http://schemas.openxmlformats.org/officeDocument/2006/relationships/tags" Target="../tags/tag682.xml"/><Relationship Id="rId11" Type="http://schemas.openxmlformats.org/officeDocument/2006/relationships/oleObject" Target="../embeddings/oleObject29.bin"/><Relationship Id="rId5" Type="http://schemas.openxmlformats.org/officeDocument/2006/relationships/tags" Target="../tags/tag681.xml"/><Relationship Id="rId10" Type="http://schemas.openxmlformats.org/officeDocument/2006/relationships/slideMaster" Target="../slideMasters/slideMaster5.xml"/><Relationship Id="rId4" Type="http://schemas.openxmlformats.org/officeDocument/2006/relationships/tags" Target="../tags/tag680.xml"/><Relationship Id="rId9" Type="http://schemas.openxmlformats.org/officeDocument/2006/relationships/tags" Target="../tags/tag685.xml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tags" Target="../tags/tag693.xml"/><Relationship Id="rId3" Type="http://schemas.openxmlformats.org/officeDocument/2006/relationships/tags" Target="../tags/tag688.xml"/><Relationship Id="rId7" Type="http://schemas.openxmlformats.org/officeDocument/2006/relationships/tags" Target="../tags/tag692.xml"/><Relationship Id="rId12" Type="http://schemas.openxmlformats.org/officeDocument/2006/relationships/image" Target="../media/image1.emf"/><Relationship Id="rId2" Type="http://schemas.openxmlformats.org/officeDocument/2006/relationships/tags" Target="../tags/tag687.xml"/><Relationship Id="rId1" Type="http://schemas.openxmlformats.org/officeDocument/2006/relationships/tags" Target="../tags/tag686.xml"/><Relationship Id="rId6" Type="http://schemas.openxmlformats.org/officeDocument/2006/relationships/tags" Target="../tags/tag691.xml"/><Relationship Id="rId11" Type="http://schemas.openxmlformats.org/officeDocument/2006/relationships/oleObject" Target="../embeddings/oleObject30.bin"/><Relationship Id="rId5" Type="http://schemas.openxmlformats.org/officeDocument/2006/relationships/tags" Target="../tags/tag690.xml"/><Relationship Id="rId10" Type="http://schemas.openxmlformats.org/officeDocument/2006/relationships/slideMaster" Target="../slideMasters/slideMaster5.xml"/><Relationship Id="rId4" Type="http://schemas.openxmlformats.org/officeDocument/2006/relationships/tags" Target="../tags/tag689.xml"/><Relationship Id="rId9" Type="http://schemas.openxmlformats.org/officeDocument/2006/relationships/tags" Target="../tags/tag694.xml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tags" Target="../tags/tag702.xml"/><Relationship Id="rId3" Type="http://schemas.openxmlformats.org/officeDocument/2006/relationships/tags" Target="../tags/tag697.xml"/><Relationship Id="rId7" Type="http://schemas.openxmlformats.org/officeDocument/2006/relationships/tags" Target="../tags/tag701.xml"/><Relationship Id="rId12" Type="http://schemas.openxmlformats.org/officeDocument/2006/relationships/image" Target="../media/image7.emf"/><Relationship Id="rId2" Type="http://schemas.openxmlformats.org/officeDocument/2006/relationships/tags" Target="../tags/tag696.xml"/><Relationship Id="rId1" Type="http://schemas.openxmlformats.org/officeDocument/2006/relationships/tags" Target="../tags/tag695.xml"/><Relationship Id="rId6" Type="http://schemas.openxmlformats.org/officeDocument/2006/relationships/tags" Target="../tags/tag700.xml"/><Relationship Id="rId11" Type="http://schemas.openxmlformats.org/officeDocument/2006/relationships/oleObject" Target="../embeddings/oleObject31.bin"/><Relationship Id="rId5" Type="http://schemas.openxmlformats.org/officeDocument/2006/relationships/tags" Target="../tags/tag699.xml"/><Relationship Id="rId10" Type="http://schemas.openxmlformats.org/officeDocument/2006/relationships/slideMaster" Target="../slideMasters/slideMaster5.xml"/><Relationship Id="rId4" Type="http://schemas.openxmlformats.org/officeDocument/2006/relationships/tags" Target="../tags/tag698.xml"/><Relationship Id="rId9" Type="http://schemas.openxmlformats.org/officeDocument/2006/relationships/tags" Target="../tags/tag703.xml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tags" Target="../tags/tag711.xml"/><Relationship Id="rId3" Type="http://schemas.openxmlformats.org/officeDocument/2006/relationships/tags" Target="../tags/tag706.xml"/><Relationship Id="rId7" Type="http://schemas.openxmlformats.org/officeDocument/2006/relationships/tags" Target="../tags/tag710.xml"/><Relationship Id="rId12" Type="http://schemas.openxmlformats.org/officeDocument/2006/relationships/image" Target="../media/image1.emf"/><Relationship Id="rId2" Type="http://schemas.openxmlformats.org/officeDocument/2006/relationships/tags" Target="../tags/tag705.xml"/><Relationship Id="rId1" Type="http://schemas.openxmlformats.org/officeDocument/2006/relationships/tags" Target="../tags/tag704.xml"/><Relationship Id="rId6" Type="http://schemas.openxmlformats.org/officeDocument/2006/relationships/tags" Target="../tags/tag709.xml"/><Relationship Id="rId11" Type="http://schemas.openxmlformats.org/officeDocument/2006/relationships/oleObject" Target="../embeddings/oleObject32.bin"/><Relationship Id="rId5" Type="http://schemas.openxmlformats.org/officeDocument/2006/relationships/tags" Target="../tags/tag708.xml"/><Relationship Id="rId10" Type="http://schemas.openxmlformats.org/officeDocument/2006/relationships/slideMaster" Target="../slideMasters/slideMaster5.xml"/><Relationship Id="rId4" Type="http://schemas.openxmlformats.org/officeDocument/2006/relationships/tags" Target="../tags/tag707.xml"/><Relationship Id="rId9" Type="http://schemas.openxmlformats.org/officeDocument/2006/relationships/tags" Target="../tags/tag712.xml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715.xml"/><Relationship Id="rId7" Type="http://schemas.openxmlformats.org/officeDocument/2006/relationships/tags" Target="../tags/tag719.xml"/><Relationship Id="rId2" Type="http://schemas.openxmlformats.org/officeDocument/2006/relationships/tags" Target="../tags/tag714.xml"/><Relationship Id="rId1" Type="http://schemas.openxmlformats.org/officeDocument/2006/relationships/tags" Target="../tags/tag713.xml"/><Relationship Id="rId6" Type="http://schemas.openxmlformats.org/officeDocument/2006/relationships/tags" Target="../tags/tag718.xml"/><Relationship Id="rId5" Type="http://schemas.openxmlformats.org/officeDocument/2006/relationships/tags" Target="../tags/tag717.xml"/><Relationship Id="rId10" Type="http://schemas.openxmlformats.org/officeDocument/2006/relationships/image" Target="../media/image2.emf"/><Relationship Id="rId4" Type="http://schemas.openxmlformats.org/officeDocument/2006/relationships/tags" Target="../tags/tag716.xml"/><Relationship Id="rId9" Type="http://schemas.openxmlformats.org/officeDocument/2006/relationships/oleObject" Target="../embeddings/oleObject33.bin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722.xml"/><Relationship Id="rId7" Type="http://schemas.openxmlformats.org/officeDocument/2006/relationships/image" Target="../media/image2.emf"/><Relationship Id="rId2" Type="http://schemas.openxmlformats.org/officeDocument/2006/relationships/tags" Target="../tags/tag721.xml"/><Relationship Id="rId1" Type="http://schemas.openxmlformats.org/officeDocument/2006/relationships/tags" Target="../tags/tag720.xml"/><Relationship Id="rId6" Type="http://schemas.openxmlformats.org/officeDocument/2006/relationships/oleObject" Target="../embeddings/oleObject34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72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725.xml"/><Relationship Id="rId1" Type="http://schemas.openxmlformats.org/officeDocument/2006/relationships/tags" Target="../tags/tag724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5.bin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tags" Target="../tags/tag728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727.xml"/><Relationship Id="rId1" Type="http://schemas.openxmlformats.org/officeDocument/2006/relationships/tags" Target="../tags/tag726.xml"/><Relationship Id="rId6" Type="http://schemas.openxmlformats.org/officeDocument/2006/relationships/tags" Target="../tags/tag731.xml"/><Relationship Id="rId5" Type="http://schemas.openxmlformats.org/officeDocument/2006/relationships/tags" Target="../tags/tag730.xml"/><Relationship Id="rId4" Type="http://schemas.openxmlformats.org/officeDocument/2006/relationships/tags" Target="../tags/tag729.xml"/><Relationship Id="rId9" Type="http://schemas.openxmlformats.org/officeDocument/2006/relationships/image" Target="../media/image8.emf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tags" Target="../tags/tag766.xml"/><Relationship Id="rId7" Type="http://schemas.openxmlformats.org/officeDocument/2006/relationships/slideMaster" Target="../slideMasters/slideMaster6.xml"/><Relationship Id="rId12" Type="http://schemas.microsoft.com/office/2007/relationships/hdphoto" Target="../media/hdphoto1.wdp"/><Relationship Id="rId2" Type="http://schemas.openxmlformats.org/officeDocument/2006/relationships/tags" Target="../tags/tag765.xml"/><Relationship Id="rId1" Type="http://schemas.openxmlformats.org/officeDocument/2006/relationships/tags" Target="../tags/tag764.xml"/><Relationship Id="rId6" Type="http://schemas.openxmlformats.org/officeDocument/2006/relationships/tags" Target="../tags/tag769.xml"/><Relationship Id="rId11" Type="http://schemas.openxmlformats.org/officeDocument/2006/relationships/image" Target="../media/image4.png"/><Relationship Id="rId5" Type="http://schemas.openxmlformats.org/officeDocument/2006/relationships/tags" Target="../tags/tag768.xml"/><Relationship Id="rId10" Type="http://schemas.openxmlformats.org/officeDocument/2006/relationships/image" Target="../media/image3.jpeg"/><Relationship Id="rId4" Type="http://schemas.openxmlformats.org/officeDocument/2006/relationships/tags" Target="../tags/tag767.xml"/><Relationship Id="rId9" Type="http://schemas.openxmlformats.org/officeDocument/2006/relationships/image" Target="../media/image2.emf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772.xml"/><Relationship Id="rId7" Type="http://schemas.openxmlformats.org/officeDocument/2006/relationships/oleObject" Target="../embeddings/oleObject21.bin"/><Relationship Id="rId2" Type="http://schemas.openxmlformats.org/officeDocument/2006/relationships/tags" Target="../tags/tag771.xml"/><Relationship Id="rId1" Type="http://schemas.openxmlformats.org/officeDocument/2006/relationships/tags" Target="../tags/tag770.xml"/><Relationship Id="rId6" Type="http://schemas.openxmlformats.org/officeDocument/2006/relationships/slideMaster" Target="../slideMasters/slideMaster6.xml"/><Relationship Id="rId11" Type="http://schemas.microsoft.com/office/2007/relationships/hdphoto" Target="../media/hdphoto1.wdp"/><Relationship Id="rId5" Type="http://schemas.openxmlformats.org/officeDocument/2006/relationships/tags" Target="../tags/tag774.xml"/><Relationship Id="rId10" Type="http://schemas.openxmlformats.org/officeDocument/2006/relationships/image" Target="../media/image4.png"/><Relationship Id="rId4" Type="http://schemas.openxmlformats.org/officeDocument/2006/relationships/tags" Target="../tags/tag773.xml"/><Relationship Id="rId9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image" Target="../media/image1.emf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oleObject" Target="../embeddings/oleObject10.bin"/><Relationship Id="rId5" Type="http://schemas.openxmlformats.org/officeDocument/2006/relationships/tags" Target="../tags/tag8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85.xml"/><Relationship Id="rId9" Type="http://schemas.openxmlformats.org/officeDocument/2006/relationships/tags" Target="../tags/tag90.xml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tags" Target="../tags/tag777.xml"/><Relationship Id="rId7" Type="http://schemas.openxmlformats.org/officeDocument/2006/relationships/slideMaster" Target="../slideMasters/slideMaster6.xml"/><Relationship Id="rId12" Type="http://schemas.microsoft.com/office/2007/relationships/hdphoto" Target="../media/hdphoto1.wdp"/><Relationship Id="rId2" Type="http://schemas.openxmlformats.org/officeDocument/2006/relationships/tags" Target="../tags/tag776.xml"/><Relationship Id="rId1" Type="http://schemas.openxmlformats.org/officeDocument/2006/relationships/tags" Target="../tags/tag775.xml"/><Relationship Id="rId6" Type="http://schemas.openxmlformats.org/officeDocument/2006/relationships/tags" Target="../tags/tag780.xml"/><Relationship Id="rId11" Type="http://schemas.openxmlformats.org/officeDocument/2006/relationships/image" Target="../media/image4.png"/><Relationship Id="rId5" Type="http://schemas.openxmlformats.org/officeDocument/2006/relationships/tags" Target="../tags/tag779.xml"/><Relationship Id="rId10" Type="http://schemas.openxmlformats.org/officeDocument/2006/relationships/image" Target="../media/image6.jpeg"/><Relationship Id="rId4" Type="http://schemas.openxmlformats.org/officeDocument/2006/relationships/tags" Target="../tags/tag778.xml"/><Relationship Id="rId9" Type="http://schemas.openxmlformats.org/officeDocument/2006/relationships/image" Target="../media/image2.emf"/></Relationships>
</file>

<file path=ppt/slideLayouts/_rels/slideLayout9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6.xml"/><Relationship Id="rId3" Type="http://schemas.openxmlformats.org/officeDocument/2006/relationships/tags" Target="../tags/tag783.xml"/><Relationship Id="rId7" Type="http://schemas.openxmlformats.org/officeDocument/2006/relationships/tags" Target="../tags/tag787.xml"/><Relationship Id="rId2" Type="http://schemas.openxmlformats.org/officeDocument/2006/relationships/tags" Target="../tags/tag782.xml"/><Relationship Id="rId1" Type="http://schemas.openxmlformats.org/officeDocument/2006/relationships/tags" Target="../tags/tag781.xml"/><Relationship Id="rId6" Type="http://schemas.openxmlformats.org/officeDocument/2006/relationships/tags" Target="../tags/tag786.xml"/><Relationship Id="rId5" Type="http://schemas.openxmlformats.org/officeDocument/2006/relationships/tags" Target="../tags/tag785.xml"/><Relationship Id="rId10" Type="http://schemas.openxmlformats.org/officeDocument/2006/relationships/image" Target="../media/image1.emf"/><Relationship Id="rId4" Type="http://schemas.openxmlformats.org/officeDocument/2006/relationships/tags" Target="../tags/tag784.xml"/><Relationship Id="rId9" Type="http://schemas.openxmlformats.org/officeDocument/2006/relationships/oleObject" Target="../embeddings/oleObject23.bin"/></Relationships>
</file>

<file path=ppt/slideLayouts/_rels/slideLayout9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tags" Target="../tags/tag790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789.xml"/><Relationship Id="rId1" Type="http://schemas.openxmlformats.org/officeDocument/2006/relationships/tags" Target="../tags/tag788.xml"/><Relationship Id="rId6" Type="http://schemas.openxmlformats.org/officeDocument/2006/relationships/tags" Target="../tags/tag793.xml"/><Relationship Id="rId5" Type="http://schemas.openxmlformats.org/officeDocument/2006/relationships/tags" Target="../tags/tag792.xml"/><Relationship Id="rId4" Type="http://schemas.openxmlformats.org/officeDocument/2006/relationships/tags" Target="../tags/tag791.xml"/><Relationship Id="rId9" Type="http://schemas.openxmlformats.org/officeDocument/2006/relationships/image" Target="../media/image2.emf"/></Relationships>
</file>

<file path=ppt/slideLayouts/_rels/slideLayout9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tags" Target="../tags/tag796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795.xml"/><Relationship Id="rId1" Type="http://schemas.openxmlformats.org/officeDocument/2006/relationships/tags" Target="../tags/tag794.xml"/><Relationship Id="rId6" Type="http://schemas.openxmlformats.org/officeDocument/2006/relationships/tags" Target="../tags/tag799.xml"/><Relationship Id="rId5" Type="http://schemas.openxmlformats.org/officeDocument/2006/relationships/tags" Target="../tags/tag798.xml"/><Relationship Id="rId4" Type="http://schemas.openxmlformats.org/officeDocument/2006/relationships/tags" Target="../tags/tag797.xml"/><Relationship Id="rId9" Type="http://schemas.openxmlformats.org/officeDocument/2006/relationships/image" Target="../media/image2.emf"/></Relationships>
</file>

<file path=ppt/slideLayouts/_rels/slideLayout9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tags" Target="../tags/tag802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801.xml"/><Relationship Id="rId1" Type="http://schemas.openxmlformats.org/officeDocument/2006/relationships/tags" Target="../tags/tag800.xml"/><Relationship Id="rId6" Type="http://schemas.openxmlformats.org/officeDocument/2006/relationships/tags" Target="../tags/tag805.xml"/><Relationship Id="rId5" Type="http://schemas.openxmlformats.org/officeDocument/2006/relationships/tags" Target="../tags/tag804.xml"/><Relationship Id="rId4" Type="http://schemas.openxmlformats.org/officeDocument/2006/relationships/tags" Target="../tags/tag803.xml"/><Relationship Id="rId9" Type="http://schemas.openxmlformats.org/officeDocument/2006/relationships/image" Target="../media/image2.emf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6.xml"/><Relationship Id="rId3" Type="http://schemas.openxmlformats.org/officeDocument/2006/relationships/tags" Target="../tags/tag808.xml"/><Relationship Id="rId7" Type="http://schemas.openxmlformats.org/officeDocument/2006/relationships/tags" Target="../tags/tag812.xml"/><Relationship Id="rId2" Type="http://schemas.openxmlformats.org/officeDocument/2006/relationships/tags" Target="../tags/tag807.xml"/><Relationship Id="rId1" Type="http://schemas.openxmlformats.org/officeDocument/2006/relationships/tags" Target="../tags/tag806.xml"/><Relationship Id="rId6" Type="http://schemas.openxmlformats.org/officeDocument/2006/relationships/tags" Target="../tags/tag811.xml"/><Relationship Id="rId5" Type="http://schemas.openxmlformats.org/officeDocument/2006/relationships/tags" Target="../tags/tag810.xml"/><Relationship Id="rId10" Type="http://schemas.openxmlformats.org/officeDocument/2006/relationships/image" Target="../media/image2.emf"/><Relationship Id="rId4" Type="http://schemas.openxmlformats.org/officeDocument/2006/relationships/tags" Target="../tags/tag809.xml"/><Relationship Id="rId9" Type="http://schemas.openxmlformats.org/officeDocument/2006/relationships/oleObject" Target="../embeddings/oleObject27.bin"/></Relationships>
</file>

<file path=ppt/slideLayouts/_rels/slideLayout96.xml.rels><?xml version="1.0" encoding="UTF-8" standalone="yes"?>
<Relationships xmlns="http://schemas.openxmlformats.org/package/2006/relationships"><Relationship Id="rId8" Type="http://schemas.openxmlformats.org/officeDocument/2006/relationships/tags" Target="../tags/tag820.xml"/><Relationship Id="rId3" Type="http://schemas.openxmlformats.org/officeDocument/2006/relationships/tags" Target="../tags/tag815.xml"/><Relationship Id="rId7" Type="http://schemas.openxmlformats.org/officeDocument/2006/relationships/tags" Target="../tags/tag819.xml"/><Relationship Id="rId12" Type="http://schemas.openxmlformats.org/officeDocument/2006/relationships/image" Target="../media/image1.emf"/><Relationship Id="rId2" Type="http://schemas.openxmlformats.org/officeDocument/2006/relationships/tags" Target="../tags/tag814.xml"/><Relationship Id="rId1" Type="http://schemas.openxmlformats.org/officeDocument/2006/relationships/tags" Target="../tags/tag813.xml"/><Relationship Id="rId6" Type="http://schemas.openxmlformats.org/officeDocument/2006/relationships/tags" Target="../tags/tag818.xml"/><Relationship Id="rId11" Type="http://schemas.openxmlformats.org/officeDocument/2006/relationships/oleObject" Target="../embeddings/oleObject28.bin"/><Relationship Id="rId5" Type="http://schemas.openxmlformats.org/officeDocument/2006/relationships/tags" Target="../tags/tag817.xml"/><Relationship Id="rId10" Type="http://schemas.openxmlformats.org/officeDocument/2006/relationships/slideMaster" Target="../slideMasters/slideMaster6.xml"/><Relationship Id="rId4" Type="http://schemas.openxmlformats.org/officeDocument/2006/relationships/tags" Target="../tags/tag816.xml"/><Relationship Id="rId9" Type="http://schemas.openxmlformats.org/officeDocument/2006/relationships/tags" Target="../tags/tag821.xml"/></Relationships>
</file>

<file path=ppt/slideLayouts/_rels/slideLayout97.xml.rels><?xml version="1.0" encoding="UTF-8" standalone="yes"?>
<Relationships xmlns="http://schemas.openxmlformats.org/package/2006/relationships"><Relationship Id="rId8" Type="http://schemas.openxmlformats.org/officeDocument/2006/relationships/tags" Target="../tags/tag829.xml"/><Relationship Id="rId3" Type="http://schemas.openxmlformats.org/officeDocument/2006/relationships/tags" Target="../tags/tag824.xml"/><Relationship Id="rId7" Type="http://schemas.openxmlformats.org/officeDocument/2006/relationships/tags" Target="../tags/tag828.xml"/><Relationship Id="rId12" Type="http://schemas.openxmlformats.org/officeDocument/2006/relationships/image" Target="../media/image1.emf"/><Relationship Id="rId2" Type="http://schemas.openxmlformats.org/officeDocument/2006/relationships/tags" Target="../tags/tag823.xml"/><Relationship Id="rId1" Type="http://schemas.openxmlformats.org/officeDocument/2006/relationships/tags" Target="../tags/tag822.xml"/><Relationship Id="rId6" Type="http://schemas.openxmlformats.org/officeDocument/2006/relationships/tags" Target="../tags/tag827.xml"/><Relationship Id="rId11" Type="http://schemas.openxmlformats.org/officeDocument/2006/relationships/oleObject" Target="../embeddings/oleObject29.bin"/><Relationship Id="rId5" Type="http://schemas.openxmlformats.org/officeDocument/2006/relationships/tags" Target="../tags/tag826.xml"/><Relationship Id="rId10" Type="http://schemas.openxmlformats.org/officeDocument/2006/relationships/slideMaster" Target="../slideMasters/slideMaster6.xml"/><Relationship Id="rId4" Type="http://schemas.openxmlformats.org/officeDocument/2006/relationships/tags" Target="../tags/tag825.xml"/><Relationship Id="rId9" Type="http://schemas.openxmlformats.org/officeDocument/2006/relationships/tags" Target="../tags/tag830.xml"/></Relationships>
</file>

<file path=ppt/slideLayouts/_rels/slideLayout98.xml.rels><?xml version="1.0" encoding="UTF-8" standalone="yes"?>
<Relationships xmlns="http://schemas.openxmlformats.org/package/2006/relationships"><Relationship Id="rId8" Type="http://schemas.openxmlformats.org/officeDocument/2006/relationships/tags" Target="../tags/tag838.xml"/><Relationship Id="rId3" Type="http://schemas.openxmlformats.org/officeDocument/2006/relationships/tags" Target="../tags/tag833.xml"/><Relationship Id="rId7" Type="http://schemas.openxmlformats.org/officeDocument/2006/relationships/tags" Target="../tags/tag837.xml"/><Relationship Id="rId12" Type="http://schemas.openxmlformats.org/officeDocument/2006/relationships/image" Target="../media/image1.emf"/><Relationship Id="rId2" Type="http://schemas.openxmlformats.org/officeDocument/2006/relationships/tags" Target="../tags/tag832.xml"/><Relationship Id="rId1" Type="http://schemas.openxmlformats.org/officeDocument/2006/relationships/tags" Target="../tags/tag831.xml"/><Relationship Id="rId6" Type="http://schemas.openxmlformats.org/officeDocument/2006/relationships/tags" Target="../tags/tag836.xml"/><Relationship Id="rId11" Type="http://schemas.openxmlformats.org/officeDocument/2006/relationships/oleObject" Target="../embeddings/oleObject30.bin"/><Relationship Id="rId5" Type="http://schemas.openxmlformats.org/officeDocument/2006/relationships/tags" Target="../tags/tag835.xml"/><Relationship Id="rId10" Type="http://schemas.openxmlformats.org/officeDocument/2006/relationships/slideMaster" Target="../slideMasters/slideMaster6.xml"/><Relationship Id="rId4" Type="http://schemas.openxmlformats.org/officeDocument/2006/relationships/tags" Target="../tags/tag834.xml"/><Relationship Id="rId9" Type="http://schemas.openxmlformats.org/officeDocument/2006/relationships/tags" Target="../tags/tag839.xml"/></Relationships>
</file>

<file path=ppt/slideLayouts/_rels/slideLayout99.xml.rels><?xml version="1.0" encoding="UTF-8" standalone="yes"?>
<Relationships xmlns="http://schemas.openxmlformats.org/package/2006/relationships"><Relationship Id="rId8" Type="http://schemas.openxmlformats.org/officeDocument/2006/relationships/tags" Target="../tags/tag847.xml"/><Relationship Id="rId3" Type="http://schemas.openxmlformats.org/officeDocument/2006/relationships/tags" Target="../tags/tag842.xml"/><Relationship Id="rId7" Type="http://schemas.openxmlformats.org/officeDocument/2006/relationships/tags" Target="../tags/tag846.xml"/><Relationship Id="rId12" Type="http://schemas.openxmlformats.org/officeDocument/2006/relationships/image" Target="../media/image7.emf"/><Relationship Id="rId2" Type="http://schemas.openxmlformats.org/officeDocument/2006/relationships/tags" Target="../tags/tag841.xml"/><Relationship Id="rId1" Type="http://schemas.openxmlformats.org/officeDocument/2006/relationships/tags" Target="../tags/tag840.xml"/><Relationship Id="rId6" Type="http://schemas.openxmlformats.org/officeDocument/2006/relationships/tags" Target="../tags/tag845.xml"/><Relationship Id="rId11" Type="http://schemas.openxmlformats.org/officeDocument/2006/relationships/oleObject" Target="../embeddings/oleObject31.bin"/><Relationship Id="rId5" Type="http://schemas.openxmlformats.org/officeDocument/2006/relationships/tags" Target="../tags/tag844.xml"/><Relationship Id="rId10" Type="http://schemas.openxmlformats.org/officeDocument/2006/relationships/slideMaster" Target="../slideMasters/slideMaster6.xml"/><Relationship Id="rId4" Type="http://schemas.openxmlformats.org/officeDocument/2006/relationships/tags" Target="../tags/tag843.xml"/><Relationship Id="rId9" Type="http://schemas.openxmlformats.org/officeDocument/2006/relationships/tags" Target="../tags/tag84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36169558"/>
              </p:ext>
            </p:extLst>
          </p:nvPr>
        </p:nvGraphicFramePr>
        <p:xfrm>
          <a:off x="159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9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3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169"/>
              </a:spcBef>
              <a:spcAft>
                <a:spcPts val="169"/>
              </a:spcAft>
            </a:pPr>
            <a:endParaRPr lang="en-US" sz="2475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F49D92-C6EE-4490-B929-C3EC63E30AB9}"/>
              </a:ext>
            </a:extLst>
          </p:cNvPr>
          <p:cNvPicPr>
            <a:picLocks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4236" y="3176"/>
            <a:ext cx="6357765" cy="685482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6EB6A63-8CB3-4039-B7B0-734C00A473B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5834237" y="3177"/>
            <a:ext cx="1127915" cy="8350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 err="1">
              <a:solidFill>
                <a:schemeClr val="tx1"/>
              </a:solidFill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550295" y="5256649"/>
            <a:ext cx="5201159" cy="1212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788" dirty="0"/>
            </a:lvl1pPr>
          </a:lstStyle>
          <a:p>
            <a:pPr lvl="0">
              <a:buNone/>
            </a:pPr>
            <a:r>
              <a:rPr lang="fr-FR" dirty="0"/>
              <a:t>Edit date or </a:t>
            </a:r>
            <a:r>
              <a:rPr lang="fr-FR" dirty="0" err="1"/>
              <a:t>title</a:t>
            </a:r>
            <a:r>
              <a:rPr lang="fr-FR" dirty="0"/>
              <a:t>/</a:t>
            </a:r>
            <a:r>
              <a:rPr lang="fr-FR" dirty="0" err="1"/>
              <a:t>role</a:t>
            </a:r>
            <a:endParaRPr lang="fr-FR" dirty="0"/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0295" y="4839039"/>
            <a:ext cx="5201159" cy="17312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125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0295" y="4337125"/>
            <a:ext cx="5201159" cy="38087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2475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fr-FR" dirty="0"/>
          </a:p>
        </p:txBody>
      </p:sp>
      <p:pic>
        <p:nvPicPr>
          <p:cNvPr id="13" name="Picture 406" descr="Stichting leerKRACHT">
            <a:extLst>
              <a:ext uri="{FF2B5EF4-FFF2-40B4-BE49-F238E27FC236}">
                <a16:creationId xmlns:a16="http://schemas.microsoft.com/office/drawing/2014/main" id="{E0AD3919-01C7-4F6C-AEB8-40859AD689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0"/>
            <a:ext cx="2465560" cy="246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4BF9918-34CB-4895-8D85-BC5DC7BD2D9E}"/>
              </a:ext>
            </a:extLst>
          </p:cNvPr>
          <p:cNvCxnSpPr>
            <a:cxnSpLocks/>
          </p:cNvCxnSpPr>
          <p:nvPr userDrawn="1"/>
        </p:nvCxnSpPr>
        <p:spPr>
          <a:xfrm>
            <a:off x="5834235" y="1384300"/>
            <a:ext cx="0" cy="5473700"/>
          </a:xfrm>
          <a:prstGeom prst="line">
            <a:avLst/>
          </a:prstGeom>
          <a:ln w="6350" cap="flat">
            <a:solidFill>
              <a:schemeClr val="accent3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048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99413270"/>
              </p:ext>
            </p:extLst>
          </p:nvPr>
        </p:nvGraphicFramePr>
        <p:xfrm>
          <a:off x="159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9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3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169"/>
              </a:spcBef>
              <a:spcAft>
                <a:spcPts val="169"/>
              </a:spcAft>
            </a:pPr>
            <a:endParaRPr lang="fr-FR" sz="1406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tx2">
              <a:lumMod val="95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013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8" y="6559413"/>
            <a:ext cx="325501" cy="778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3435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506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3435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506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75"/>
            <a:ext cx="3465576" cy="769441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9" y="3659649"/>
            <a:ext cx="3465575" cy="1558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013" b="0">
                <a:solidFill>
                  <a:schemeClr val="tx1"/>
                </a:solidFill>
              </a:defRPr>
            </a:lvl1pPr>
            <a:lvl2pPr marL="257163" indent="0" algn="ctr">
              <a:buNone/>
              <a:defRPr sz="1125"/>
            </a:lvl2pPr>
            <a:lvl3pPr marL="514325" indent="0" algn="ctr">
              <a:buNone/>
              <a:defRPr sz="1013"/>
            </a:lvl3pPr>
            <a:lvl4pPr marL="771487" indent="0" algn="ctr">
              <a:buNone/>
              <a:defRPr sz="900"/>
            </a:lvl4pPr>
            <a:lvl5pPr marL="1028649" indent="0" algn="ctr">
              <a:buNone/>
              <a:defRPr sz="900"/>
            </a:lvl5pPr>
            <a:lvl6pPr marL="1285811" indent="0" algn="ctr">
              <a:buNone/>
              <a:defRPr sz="900"/>
            </a:lvl6pPr>
            <a:lvl7pPr marL="1542973" indent="0" algn="ctr">
              <a:buNone/>
              <a:defRPr sz="900"/>
            </a:lvl7pPr>
            <a:lvl8pPr marL="1800135" indent="0" algn="ctr">
              <a:buNone/>
              <a:defRPr sz="900"/>
            </a:lvl8pPr>
            <a:lvl9pPr marL="2057298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6" y="6501671"/>
            <a:ext cx="7277861" cy="692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450"/>
              <a:t>Bron: …</a:t>
            </a:r>
            <a:endParaRPr lang="fr-FR" sz="450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8" y="41603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>
            <a:lvl1pPr>
              <a:defRPr lang="en-US" sz="45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  <p:cxnSp>
        <p:nvCxnSpPr>
          <p:cNvPr id="11" name="TopLine">
            <a:extLst>
              <a:ext uri="{FF2B5EF4-FFF2-40B4-BE49-F238E27FC236}">
                <a16:creationId xmlns:a16="http://schemas.microsoft.com/office/drawing/2014/main" id="{69C4CAC6-374D-4405-BCE4-B7434720CF63}"/>
              </a:ext>
            </a:extLst>
          </p:cNvPr>
          <p:cNvCxnSpPr>
            <a:cxnSpLocks/>
          </p:cNvCxnSpPr>
          <p:nvPr userDrawn="1">
            <p:custDataLst>
              <p:tags r:id="rId9"/>
            </p:custDataLst>
          </p:nvPr>
        </p:nvCxnSpPr>
        <p:spPr>
          <a:xfrm>
            <a:off x="554741" y="1181906"/>
            <a:ext cx="3465577" cy="0"/>
          </a:xfrm>
          <a:prstGeom prst="line">
            <a:avLst/>
          </a:prstGeom>
          <a:ln w="381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89507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296053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tx2">
              <a:lumMod val="95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519011"/>
            <a:ext cx="7918704" cy="38472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884725"/>
            <a:ext cx="7918704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Bron: …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  <p:cxnSp>
        <p:nvCxnSpPr>
          <p:cNvPr id="11" name="TopLine">
            <a:extLst>
              <a:ext uri="{FF2B5EF4-FFF2-40B4-BE49-F238E27FC236}">
                <a16:creationId xmlns:a16="http://schemas.microsoft.com/office/drawing/2014/main" id="{39A5CFF0-55EF-42AE-A29A-49BEA33C0AB9}"/>
              </a:ext>
            </a:extLst>
          </p:cNvPr>
          <p:cNvCxnSpPr>
            <a:cxnSpLocks/>
          </p:cNvCxnSpPr>
          <p:nvPr userDrawn="1">
            <p:custDataLst>
              <p:tags r:id="rId9"/>
            </p:custDataLst>
          </p:nvPr>
        </p:nvCxnSpPr>
        <p:spPr>
          <a:xfrm>
            <a:off x="554736" y="1181906"/>
            <a:ext cx="7918704" cy="0"/>
          </a:xfrm>
          <a:prstGeom prst="line">
            <a:avLst/>
          </a:prstGeom>
          <a:ln w="381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1156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088004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818434"/>
            <a:ext cx="11082528" cy="346249"/>
          </a:xfrm>
        </p:spPr>
        <p:txBody>
          <a:bodyPr>
            <a:sp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800"/>
              <a:t>Bron: …</a:t>
            </a:r>
            <a:endParaRPr lang="fr-FR" sz="800" dirty="0"/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  <p:cxnSp>
        <p:nvCxnSpPr>
          <p:cNvPr id="9" name="TopLine">
            <a:extLst>
              <a:ext uri="{FF2B5EF4-FFF2-40B4-BE49-F238E27FC236}">
                <a16:creationId xmlns:a16="http://schemas.microsoft.com/office/drawing/2014/main" id="{2A0DED01-E537-4A31-80C2-67DB7C780383}"/>
              </a:ext>
            </a:extLst>
          </p:cNvPr>
          <p:cNvCxnSpPr>
            <a:cxnSpLocks/>
          </p:cNvCxnSpPr>
          <p:nvPr userDrawn="1">
            <p:custDataLst>
              <p:tags r:id="rId7"/>
            </p:custDataLst>
          </p:nvPr>
        </p:nvCxnSpPr>
        <p:spPr>
          <a:xfrm>
            <a:off x="554736" y="1181906"/>
            <a:ext cx="11082528" cy="0"/>
          </a:xfrm>
          <a:prstGeom prst="line">
            <a:avLst/>
          </a:prstGeom>
          <a:ln w="381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5769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843668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800"/>
              <a:t>Bron: …</a:t>
            </a:r>
            <a:endParaRPr lang="fr-FR" sz="800" dirty="0"/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</p:spTree>
    <p:extLst>
      <p:ext uri="{BB962C8B-B14F-4D97-AF65-F5344CB8AC3E}">
        <p14:creationId xmlns:p14="http://schemas.microsoft.com/office/powerpoint/2010/main" val="324984231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04120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800"/>
              <a:t>Bron: …</a:t>
            </a:r>
            <a:endParaRPr lang="fr-FR" sz="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B5C5AF-E00F-4A6F-9F78-9819B33F7951}"/>
              </a:ext>
            </a:extLst>
          </p:cNvPr>
          <p:cNvSpPr/>
          <p:nvPr userDrawn="1"/>
        </p:nvSpPr>
        <p:spPr>
          <a:xfrm>
            <a:off x="1181100" y="1002171"/>
            <a:ext cx="9829800" cy="4853659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EF7807-0EEA-4327-9743-5CE4D280CFFF}"/>
              </a:ext>
            </a:extLst>
          </p:cNvPr>
          <p:cNvSpPr txBox="1"/>
          <p:nvPr userDrawn="1"/>
        </p:nvSpPr>
        <p:spPr>
          <a:xfrm>
            <a:off x="4064000" y="2367171"/>
            <a:ext cx="4064000" cy="21236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fr-FR" sz="13800" dirty="0">
                <a:solidFill>
                  <a:schemeClr val="tx1"/>
                </a:solidFill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2280167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6C5A39F-26AB-4DDD-91B4-6D3D41E52A5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159710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631" imgH="631" progId="TCLayout.ActiveDocument.1">
                  <p:embed/>
                </p:oleObj>
              </mc:Choice>
              <mc:Fallback>
                <p:oleObj name="think-cell Slide" r:id="rId8" imgW="631" imgH="63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6C5A39F-26AB-4DDD-91B4-6D3D41E52A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1BF1A8E-6B1C-4D7A-AF63-FF961265B19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nl-NL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6949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nl-NL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nl-NL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nl-NL" sz="800"/>
              <a:t>Source: …</a:t>
            </a:r>
            <a:endParaRPr lang="nl-NL" sz="800" dirty="0"/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7ACB1E33-E5FF-447C-86C8-D2AD164B7EF2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nl-NL"/>
              <a:t>Chapter › Topic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00327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814940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F49D92-C6EE-4490-B929-C3EC63E30AB9}"/>
              </a:ext>
            </a:extLst>
          </p:cNvPr>
          <p:cNvPicPr>
            <a:picLocks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4235" y="3176"/>
            <a:ext cx="6357765" cy="685482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6EB6A63-8CB3-4039-B7B0-734C00A473B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5834235" y="3177"/>
            <a:ext cx="1127915" cy="8350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550291" y="5256647"/>
            <a:ext cx="5201159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/>
            </a:lvl1pPr>
          </a:lstStyle>
          <a:p>
            <a:pPr lvl="0">
              <a:buNone/>
            </a:pPr>
            <a:r>
              <a:rPr lang="fr-FR" dirty="0"/>
              <a:t>Edit date or </a:t>
            </a:r>
            <a:r>
              <a:rPr lang="fr-FR" dirty="0" err="1"/>
              <a:t>title</a:t>
            </a:r>
            <a:r>
              <a:rPr lang="fr-FR" dirty="0"/>
              <a:t>/</a:t>
            </a:r>
            <a:r>
              <a:rPr lang="fr-FR" dirty="0" err="1"/>
              <a:t>role</a:t>
            </a:r>
            <a:endParaRPr lang="fr-FR" dirty="0"/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0291" y="4839038"/>
            <a:ext cx="5201159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0291" y="3363775"/>
            <a:ext cx="5201159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4400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fr-FR" dirty="0"/>
          </a:p>
        </p:txBody>
      </p:sp>
      <p:pic>
        <p:nvPicPr>
          <p:cNvPr id="13" name="Picture 406" descr="Stichting leerKRACHT">
            <a:extLst>
              <a:ext uri="{FF2B5EF4-FFF2-40B4-BE49-F238E27FC236}">
                <a16:creationId xmlns:a16="http://schemas.microsoft.com/office/drawing/2014/main" id="{E0AD3919-01C7-4F6C-AEB8-40859AD689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0"/>
            <a:ext cx="2465560" cy="246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4BF9918-34CB-4895-8D85-BC5DC7BD2D9E}"/>
              </a:ext>
            </a:extLst>
          </p:cNvPr>
          <p:cNvCxnSpPr>
            <a:cxnSpLocks/>
          </p:cNvCxnSpPr>
          <p:nvPr userDrawn="1"/>
        </p:nvCxnSpPr>
        <p:spPr>
          <a:xfrm>
            <a:off x="5834235" y="1384300"/>
            <a:ext cx="0" cy="5473700"/>
          </a:xfrm>
          <a:prstGeom prst="line">
            <a:avLst/>
          </a:prstGeom>
          <a:ln w="6350" cap="flat">
            <a:solidFill>
              <a:schemeClr val="accent3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6161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475915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DA2C91-A8C2-40C7-8336-1A683798AB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4235" y="0"/>
            <a:ext cx="6357765" cy="6858000"/>
          </a:xfrm>
          <a:prstGeom prst="rect">
            <a:avLst/>
          </a:prstGeom>
        </p:spPr>
      </p:pic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50291" y="5256647"/>
            <a:ext cx="5201159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/>
            </a:lvl1pPr>
          </a:lstStyle>
          <a:p>
            <a:pPr lvl="0">
              <a:buNone/>
            </a:pPr>
            <a:r>
              <a:rPr lang="fr-FR" dirty="0"/>
              <a:t>Edit date or </a:t>
            </a:r>
            <a:r>
              <a:rPr lang="fr-FR" dirty="0" err="1"/>
              <a:t>title</a:t>
            </a:r>
            <a:r>
              <a:rPr lang="fr-FR" dirty="0"/>
              <a:t>/</a:t>
            </a:r>
            <a:r>
              <a:rPr lang="fr-FR" dirty="0" err="1"/>
              <a:t>role</a:t>
            </a:r>
            <a:endParaRPr lang="fr-FR" dirty="0"/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0291" y="4839038"/>
            <a:ext cx="5201159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0291" y="3363775"/>
            <a:ext cx="5201159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4400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fr-FR" dirty="0"/>
          </a:p>
        </p:txBody>
      </p:sp>
      <p:pic>
        <p:nvPicPr>
          <p:cNvPr id="13" name="Picture 406" descr="Stichting leerKRACHT">
            <a:extLst>
              <a:ext uri="{FF2B5EF4-FFF2-40B4-BE49-F238E27FC236}">
                <a16:creationId xmlns:a16="http://schemas.microsoft.com/office/drawing/2014/main" id="{E0AD3919-01C7-4F6C-AEB8-40859AD689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0"/>
            <a:ext cx="2465560" cy="246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DC4680-2DCF-49DC-9A21-9D250C19817F}"/>
              </a:ext>
            </a:extLst>
          </p:cNvPr>
          <p:cNvCxnSpPr>
            <a:cxnSpLocks/>
          </p:cNvCxnSpPr>
          <p:nvPr userDrawn="1"/>
        </p:nvCxnSpPr>
        <p:spPr>
          <a:xfrm>
            <a:off x="5834235" y="1384300"/>
            <a:ext cx="0" cy="5473700"/>
          </a:xfrm>
          <a:prstGeom prst="line">
            <a:avLst/>
          </a:prstGeom>
          <a:ln w="6350" cap="flat">
            <a:solidFill>
              <a:schemeClr val="accent3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7561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3288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912E12-345A-43CB-9B47-C5A159E410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4234" y="0"/>
            <a:ext cx="6357765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30421B2-398F-4F92-B6BD-250D26EA133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5834235" y="3177"/>
            <a:ext cx="1127915" cy="113029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550291" y="5256647"/>
            <a:ext cx="5201159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/>
            </a:lvl1pPr>
          </a:lstStyle>
          <a:p>
            <a:pPr lvl="0">
              <a:buNone/>
            </a:pPr>
            <a:r>
              <a:rPr lang="fr-FR" dirty="0"/>
              <a:t>Edit date or </a:t>
            </a:r>
            <a:r>
              <a:rPr lang="fr-FR" dirty="0" err="1"/>
              <a:t>title</a:t>
            </a:r>
            <a:r>
              <a:rPr lang="fr-FR" dirty="0"/>
              <a:t>/</a:t>
            </a:r>
            <a:r>
              <a:rPr lang="fr-FR" dirty="0" err="1"/>
              <a:t>role</a:t>
            </a:r>
            <a:endParaRPr lang="fr-FR" dirty="0"/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0291" y="4839038"/>
            <a:ext cx="5201159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0291" y="3363775"/>
            <a:ext cx="5201159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4400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fr-FR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8EE392-DF76-42AB-92BD-5703D54BEAC8}"/>
              </a:ext>
            </a:extLst>
          </p:cNvPr>
          <p:cNvCxnSpPr>
            <a:cxnSpLocks/>
          </p:cNvCxnSpPr>
          <p:nvPr userDrawn="1"/>
        </p:nvCxnSpPr>
        <p:spPr>
          <a:xfrm>
            <a:off x="5834235" y="1384300"/>
            <a:ext cx="0" cy="5473700"/>
          </a:xfrm>
          <a:prstGeom prst="line">
            <a:avLst/>
          </a:prstGeom>
          <a:ln w="6350" cap="flat">
            <a:solidFill>
              <a:schemeClr val="accent3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7EB3598-7F05-46B4-9CA0-550443E361B9}"/>
              </a:ext>
            </a:extLst>
          </p:cNvPr>
          <p:cNvSpPr/>
          <p:nvPr userDrawn="1"/>
        </p:nvSpPr>
        <p:spPr>
          <a:xfrm>
            <a:off x="5834234" y="1166813"/>
            <a:ext cx="1159497" cy="223837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>
              <a:solidFill>
                <a:schemeClr val="bg1"/>
              </a:solidFill>
            </a:endParaRPr>
          </a:p>
        </p:txBody>
      </p:sp>
      <p:pic>
        <p:nvPicPr>
          <p:cNvPr id="13" name="Picture 406" descr="Stichting leerKRACHT">
            <a:extLst>
              <a:ext uri="{FF2B5EF4-FFF2-40B4-BE49-F238E27FC236}">
                <a16:creationId xmlns:a16="http://schemas.microsoft.com/office/drawing/2014/main" id="{E0AD3919-01C7-4F6C-AEB8-40859AD689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0"/>
            <a:ext cx="2465560" cy="246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9438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246476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519011"/>
            <a:ext cx="11082528" cy="384721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884725"/>
            <a:ext cx="1108252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fr-FR" dirty="0"/>
              <a:t>Bron: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</p:spTree>
    <p:extLst>
      <p:ext uri="{BB962C8B-B14F-4D97-AF65-F5344CB8AC3E}">
        <p14:creationId xmlns:p14="http://schemas.microsoft.com/office/powerpoint/2010/main" val="160633040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762921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lnSpc>
                <a:spcPct val="10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800"/>
              <a:t>Bron: …</a:t>
            </a:r>
            <a:endParaRPr lang="fr-FR" sz="800" dirty="0"/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</p:spTree>
    <p:extLst>
      <p:ext uri="{BB962C8B-B14F-4D97-AF65-F5344CB8AC3E}">
        <p14:creationId xmlns:p14="http://schemas.microsoft.com/office/powerpoint/2010/main" val="3488676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45531108"/>
              </p:ext>
            </p:extLst>
          </p:nvPr>
        </p:nvGraphicFramePr>
        <p:xfrm>
          <a:off x="159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9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3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169"/>
              </a:spcBef>
              <a:spcAft>
                <a:spcPts val="169"/>
              </a:spcAft>
            </a:pPr>
            <a:endParaRPr lang="fr-FR" sz="1406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tx2">
              <a:lumMod val="95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013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8" y="6559413"/>
            <a:ext cx="325501" cy="778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3435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506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3435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506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687397"/>
            <a:ext cx="5065776" cy="21634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884728"/>
            <a:ext cx="5065776" cy="1558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013" b="0">
                <a:solidFill>
                  <a:schemeClr val="tx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6" y="6501671"/>
            <a:ext cx="7277861" cy="692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450"/>
              <a:t>Bron: …</a:t>
            </a:r>
            <a:endParaRPr lang="fr-FR" sz="450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7" y="41600"/>
            <a:ext cx="3843339" cy="6925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45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  <p:cxnSp>
        <p:nvCxnSpPr>
          <p:cNvPr id="11" name="TopLine">
            <a:extLst>
              <a:ext uri="{FF2B5EF4-FFF2-40B4-BE49-F238E27FC236}">
                <a16:creationId xmlns:a16="http://schemas.microsoft.com/office/drawing/2014/main" id="{63BC73E6-57A6-4CDD-B110-BA6B558FA375}"/>
              </a:ext>
            </a:extLst>
          </p:cNvPr>
          <p:cNvCxnSpPr>
            <a:cxnSpLocks/>
          </p:cNvCxnSpPr>
          <p:nvPr userDrawn="1">
            <p:custDataLst>
              <p:tags r:id="rId9"/>
            </p:custDataLst>
          </p:nvPr>
        </p:nvCxnSpPr>
        <p:spPr>
          <a:xfrm>
            <a:off x="554736" y="1181906"/>
            <a:ext cx="5065776" cy="0"/>
          </a:xfrm>
          <a:prstGeom prst="line">
            <a:avLst/>
          </a:prstGeom>
          <a:ln w="381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06027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743318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236640"/>
            <a:ext cx="5065776" cy="384721"/>
          </a:xfrm>
          <a:prstGeom prst="rect">
            <a:avLst/>
          </a:prstGeom>
        </p:spPr>
        <p:txBody>
          <a:bodyPr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800"/>
              <a:t>Bron: …</a:t>
            </a:r>
            <a:endParaRPr lang="fr-FR" sz="800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</p:spTree>
    <p:extLst>
      <p:ext uri="{BB962C8B-B14F-4D97-AF65-F5344CB8AC3E}">
        <p14:creationId xmlns:p14="http://schemas.microsoft.com/office/powerpoint/2010/main" val="74072561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002917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4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800"/>
              <a:t>Bron: …</a:t>
            </a:r>
            <a:endParaRPr lang="fr-FR" sz="800" dirty="0"/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</p:spTree>
    <p:extLst>
      <p:ext uri="{BB962C8B-B14F-4D97-AF65-F5344CB8AC3E}">
        <p14:creationId xmlns:p14="http://schemas.microsoft.com/office/powerpoint/2010/main" val="368851497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947810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3400"/>
            </a:lvl1pPr>
          </a:lstStyle>
          <a:p>
            <a:r>
              <a:rPr lang="fr-FR" dirty="0"/>
              <a:t>“Click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quote</a:t>
            </a:r>
            <a:endParaRPr lang="fr-FR" dirty="0"/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quote</a:t>
            </a:r>
            <a:r>
              <a:rPr lang="fr-FR" dirty="0"/>
              <a:t>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800"/>
              <a:t>Bron: …</a:t>
            </a:r>
            <a:endParaRPr lang="fr-FR" sz="800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</p:spTree>
    <p:extLst>
      <p:ext uri="{BB962C8B-B14F-4D97-AF65-F5344CB8AC3E}">
        <p14:creationId xmlns:p14="http://schemas.microsoft.com/office/powerpoint/2010/main" val="84669336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202050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tx2">
              <a:lumMod val="95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800"/>
              <a:t>Bron: …</a:t>
            </a:r>
            <a:endParaRPr lang="fr-FR" sz="800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  <p:cxnSp>
        <p:nvCxnSpPr>
          <p:cNvPr id="11" name="TopLine">
            <a:extLst>
              <a:ext uri="{FF2B5EF4-FFF2-40B4-BE49-F238E27FC236}">
                <a16:creationId xmlns:a16="http://schemas.microsoft.com/office/drawing/2014/main" id="{CB700A58-F250-411B-A5E3-21A0759C9E8F}"/>
              </a:ext>
            </a:extLst>
          </p:cNvPr>
          <p:cNvCxnSpPr>
            <a:cxnSpLocks/>
          </p:cNvCxnSpPr>
          <p:nvPr userDrawn="1">
            <p:custDataLst>
              <p:tags r:id="rId9"/>
            </p:custDataLst>
          </p:nvPr>
        </p:nvCxnSpPr>
        <p:spPr>
          <a:xfrm>
            <a:off x="554737" y="1181906"/>
            <a:ext cx="2514601" cy="0"/>
          </a:xfrm>
          <a:prstGeom prst="line">
            <a:avLst/>
          </a:prstGeom>
          <a:ln w="381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75838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353485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tx2">
              <a:lumMod val="95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800"/>
              <a:t>Bron: …</a:t>
            </a:r>
            <a:endParaRPr lang="fr-FR" sz="800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  <p:cxnSp>
        <p:nvCxnSpPr>
          <p:cNvPr id="11" name="TopLine">
            <a:extLst>
              <a:ext uri="{FF2B5EF4-FFF2-40B4-BE49-F238E27FC236}">
                <a16:creationId xmlns:a16="http://schemas.microsoft.com/office/drawing/2014/main" id="{69C4CAC6-374D-4405-BCE4-B7434720CF63}"/>
              </a:ext>
            </a:extLst>
          </p:cNvPr>
          <p:cNvCxnSpPr>
            <a:cxnSpLocks/>
          </p:cNvCxnSpPr>
          <p:nvPr userDrawn="1">
            <p:custDataLst>
              <p:tags r:id="rId9"/>
            </p:custDataLst>
          </p:nvPr>
        </p:nvCxnSpPr>
        <p:spPr>
          <a:xfrm>
            <a:off x="554737" y="1181906"/>
            <a:ext cx="3465577" cy="0"/>
          </a:xfrm>
          <a:prstGeom prst="line">
            <a:avLst/>
          </a:prstGeom>
          <a:ln w="381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6564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923475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tx2">
              <a:lumMod val="95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519011"/>
            <a:ext cx="5065776" cy="38472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884725"/>
            <a:ext cx="5065776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800"/>
              <a:t>Bron: …</a:t>
            </a:r>
            <a:endParaRPr lang="fr-FR" sz="800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  <p:cxnSp>
        <p:nvCxnSpPr>
          <p:cNvPr id="11" name="TopLine">
            <a:extLst>
              <a:ext uri="{FF2B5EF4-FFF2-40B4-BE49-F238E27FC236}">
                <a16:creationId xmlns:a16="http://schemas.microsoft.com/office/drawing/2014/main" id="{63BC73E6-57A6-4CDD-B110-BA6B558FA375}"/>
              </a:ext>
            </a:extLst>
          </p:cNvPr>
          <p:cNvCxnSpPr>
            <a:cxnSpLocks/>
          </p:cNvCxnSpPr>
          <p:nvPr userDrawn="1">
            <p:custDataLst>
              <p:tags r:id="rId9"/>
            </p:custDataLst>
          </p:nvPr>
        </p:nvCxnSpPr>
        <p:spPr>
          <a:xfrm>
            <a:off x="554736" y="1181906"/>
            <a:ext cx="5065776" cy="0"/>
          </a:xfrm>
          <a:prstGeom prst="line">
            <a:avLst/>
          </a:prstGeom>
          <a:ln w="381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56482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03615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572" imgH="588" progId="TCLayout.ActiveDocument.1">
                  <p:embed/>
                </p:oleObj>
              </mc:Choice>
              <mc:Fallback>
                <p:oleObj name="think-cell Slide" r:id="rId11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519011"/>
            <a:ext cx="6967728" cy="38472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tx2">
              <a:lumMod val="95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884725"/>
            <a:ext cx="6967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800"/>
              <a:t>Bron: …</a:t>
            </a:r>
            <a:endParaRPr lang="fr-FR" sz="800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  <p:cxnSp>
        <p:nvCxnSpPr>
          <p:cNvPr id="11" name="TopLine">
            <a:extLst>
              <a:ext uri="{FF2B5EF4-FFF2-40B4-BE49-F238E27FC236}">
                <a16:creationId xmlns:a16="http://schemas.microsoft.com/office/drawing/2014/main" id="{F7189481-B982-4BB8-AAEE-9F1EF03450DA}"/>
              </a:ext>
            </a:extLst>
          </p:cNvPr>
          <p:cNvCxnSpPr>
            <a:cxnSpLocks/>
          </p:cNvCxnSpPr>
          <p:nvPr userDrawn="1">
            <p:custDataLst>
              <p:tags r:id="rId9"/>
            </p:custDataLst>
          </p:nvPr>
        </p:nvCxnSpPr>
        <p:spPr>
          <a:xfrm>
            <a:off x="554736" y="1181906"/>
            <a:ext cx="6967728" cy="0"/>
          </a:xfrm>
          <a:prstGeom prst="line">
            <a:avLst/>
          </a:prstGeom>
          <a:ln w="381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36954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878729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tx2">
              <a:lumMod val="95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519011"/>
            <a:ext cx="7918704" cy="38472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884725"/>
            <a:ext cx="7918704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Bron: …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  <p:cxnSp>
        <p:nvCxnSpPr>
          <p:cNvPr id="11" name="TopLine">
            <a:extLst>
              <a:ext uri="{FF2B5EF4-FFF2-40B4-BE49-F238E27FC236}">
                <a16:creationId xmlns:a16="http://schemas.microsoft.com/office/drawing/2014/main" id="{39A5CFF0-55EF-42AE-A29A-49BEA33C0AB9}"/>
              </a:ext>
            </a:extLst>
          </p:cNvPr>
          <p:cNvCxnSpPr>
            <a:cxnSpLocks/>
          </p:cNvCxnSpPr>
          <p:nvPr userDrawn="1">
            <p:custDataLst>
              <p:tags r:id="rId9"/>
            </p:custDataLst>
          </p:nvPr>
        </p:nvCxnSpPr>
        <p:spPr>
          <a:xfrm>
            <a:off x="554736" y="1181906"/>
            <a:ext cx="7918704" cy="0"/>
          </a:xfrm>
          <a:prstGeom prst="line">
            <a:avLst/>
          </a:prstGeom>
          <a:ln w="381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58457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561159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818434"/>
            <a:ext cx="11082528" cy="346249"/>
          </a:xfrm>
        </p:spPr>
        <p:txBody>
          <a:bodyPr>
            <a:sp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800"/>
              <a:t>Bron: …</a:t>
            </a:r>
            <a:endParaRPr lang="fr-FR" sz="800" dirty="0"/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  <p:cxnSp>
        <p:nvCxnSpPr>
          <p:cNvPr id="9" name="TopLine">
            <a:extLst>
              <a:ext uri="{FF2B5EF4-FFF2-40B4-BE49-F238E27FC236}">
                <a16:creationId xmlns:a16="http://schemas.microsoft.com/office/drawing/2014/main" id="{2A0DED01-E537-4A31-80C2-67DB7C780383}"/>
              </a:ext>
            </a:extLst>
          </p:cNvPr>
          <p:cNvCxnSpPr>
            <a:cxnSpLocks/>
          </p:cNvCxnSpPr>
          <p:nvPr userDrawn="1">
            <p:custDataLst>
              <p:tags r:id="rId7"/>
            </p:custDataLst>
          </p:nvPr>
        </p:nvCxnSpPr>
        <p:spPr>
          <a:xfrm>
            <a:off x="554736" y="1181906"/>
            <a:ext cx="11082528" cy="0"/>
          </a:xfrm>
          <a:prstGeom prst="line">
            <a:avLst/>
          </a:prstGeom>
          <a:ln w="381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93201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15758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800"/>
              <a:t>Bron: …</a:t>
            </a:r>
            <a:endParaRPr lang="fr-FR" sz="800" dirty="0"/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</p:spTree>
    <p:extLst>
      <p:ext uri="{BB962C8B-B14F-4D97-AF65-F5344CB8AC3E}">
        <p14:creationId xmlns:p14="http://schemas.microsoft.com/office/powerpoint/2010/main" val="3807346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97109404"/>
              </p:ext>
            </p:extLst>
          </p:nvPr>
        </p:nvGraphicFramePr>
        <p:xfrm>
          <a:off x="159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572" imgH="588" progId="TCLayout.ActiveDocument.1">
                  <p:embed/>
                </p:oleObj>
              </mc:Choice>
              <mc:Fallback>
                <p:oleObj name="think-cell Slide" r:id="rId11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9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3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169"/>
              </a:spcBef>
              <a:spcAft>
                <a:spcPts val="169"/>
              </a:spcAft>
            </a:pPr>
            <a:endParaRPr lang="fr-FR" sz="1406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687397"/>
            <a:ext cx="6967728" cy="21634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tx2">
              <a:lumMod val="95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013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8" y="6559413"/>
            <a:ext cx="325501" cy="778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3435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506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3435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506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884728"/>
            <a:ext cx="6967728" cy="1558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013" b="0">
                <a:solidFill>
                  <a:schemeClr val="tx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40" y="6501671"/>
            <a:ext cx="6967729" cy="692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450"/>
              <a:t>Bron: …</a:t>
            </a:r>
            <a:endParaRPr lang="fr-FR" sz="450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7" y="41600"/>
            <a:ext cx="3843339" cy="6925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45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  <p:cxnSp>
        <p:nvCxnSpPr>
          <p:cNvPr id="11" name="TopLine">
            <a:extLst>
              <a:ext uri="{FF2B5EF4-FFF2-40B4-BE49-F238E27FC236}">
                <a16:creationId xmlns:a16="http://schemas.microsoft.com/office/drawing/2014/main" id="{F7189481-B982-4BB8-AAEE-9F1EF03450DA}"/>
              </a:ext>
            </a:extLst>
          </p:cNvPr>
          <p:cNvCxnSpPr>
            <a:cxnSpLocks/>
          </p:cNvCxnSpPr>
          <p:nvPr userDrawn="1">
            <p:custDataLst>
              <p:tags r:id="rId9"/>
            </p:custDataLst>
          </p:nvPr>
        </p:nvCxnSpPr>
        <p:spPr>
          <a:xfrm>
            <a:off x="554736" y="1181906"/>
            <a:ext cx="6967728" cy="0"/>
          </a:xfrm>
          <a:prstGeom prst="line">
            <a:avLst/>
          </a:prstGeom>
          <a:ln w="381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39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079748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800"/>
              <a:t>Bron: …</a:t>
            </a:r>
            <a:endParaRPr lang="fr-FR" sz="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B5C5AF-E00F-4A6F-9F78-9819B33F7951}"/>
              </a:ext>
            </a:extLst>
          </p:cNvPr>
          <p:cNvSpPr/>
          <p:nvPr userDrawn="1"/>
        </p:nvSpPr>
        <p:spPr>
          <a:xfrm>
            <a:off x="1181100" y="1002171"/>
            <a:ext cx="9829800" cy="4853659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EF7807-0EEA-4327-9743-5CE4D280CFFF}"/>
              </a:ext>
            </a:extLst>
          </p:cNvPr>
          <p:cNvSpPr txBox="1"/>
          <p:nvPr userDrawn="1"/>
        </p:nvSpPr>
        <p:spPr>
          <a:xfrm>
            <a:off x="4064000" y="2367171"/>
            <a:ext cx="4064000" cy="21236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fr-FR" sz="13800" dirty="0">
                <a:solidFill>
                  <a:schemeClr val="tx1"/>
                </a:solidFill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06399202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6C5A39F-26AB-4DDD-91B4-6D3D41E52A5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757443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631" imgH="631" progId="TCLayout.ActiveDocument.1">
                  <p:embed/>
                </p:oleObj>
              </mc:Choice>
              <mc:Fallback>
                <p:oleObj name="think-cell Slide" r:id="rId8" imgW="631" imgH="63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6C5A39F-26AB-4DDD-91B4-6D3D41E52A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1BF1A8E-6B1C-4D7A-AF63-FF961265B19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nl-NL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6949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nl-NL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nl-NL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nl-NL" sz="800"/>
              <a:t>Source: …</a:t>
            </a:r>
            <a:endParaRPr lang="nl-NL" sz="800" dirty="0"/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7ACB1E33-E5FF-447C-86C8-D2AD164B7EF2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nl-NL"/>
              <a:t>Chapter › Topic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943734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BBB1-C3BF-4FF2-A00F-69A789FD8B15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08B96-3B2F-4D11-B4B6-C403B17644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235071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BBB1-C3BF-4FF2-A00F-69A789FD8B15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08B96-3B2F-4D11-B4B6-C403B17644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19808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BBB1-C3BF-4FF2-A00F-69A789FD8B15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08B96-3B2F-4D11-B4B6-C403B17644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301970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BBB1-C3BF-4FF2-A00F-69A789FD8B15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08B96-3B2F-4D11-B4B6-C403B17644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195748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BBB1-C3BF-4FF2-A00F-69A789FD8B15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08B96-3B2F-4D11-B4B6-C403B17644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628571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BBB1-C3BF-4FF2-A00F-69A789FD8B15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08B96-3B2F-4D11-B4B6-C403B17644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482709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BBB1-C3BF-4FF2-A00F-69A789FD8B15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08B96-3B2F-4D11-B4B6-C403B17644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30877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BBB1-C3BF-4FF2-A00F-69A789FD8B15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08B96-3B2F-4D11-B4B6-C403B17644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7207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21280571"/>
              </p:ext>
            </p:extLst>
          </p:nvPr>
        </p:nvGraphicFramePr>
        <p:xfrm>
          <a:off x="159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9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3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169"/>
              </a:spcBef>
              <a:spcAft>
                <a:spcPts val="169"/>
              </a:spcAft>
            </a:pPr>
            <a:endParaRPr lang="fr-FR" sz="1406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tx2">
              <a:lumMod val="95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013" noProof="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8" y="6559413"/>
            <a:ext cx="325501" cy="778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34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fr-FR" sz="506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3435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fr-FR" sz="506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687397"/>
            <a:ext cx="7918704" cy="21634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884728"/>
            <a:ext cx="7918704" cy="1558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013" b="0">
                <a:solidFill>
                  <a:schemeClr val="tx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6" y="6501671"/>
            <a:ext cx="7277861" cy="692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169"/>
              </a:spcBef>
              <a:spcAft>
                <a:spcPts val="169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fr-FR" sz="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Bron: …</a:t>
            </a:r>
            <a:endParaRPr kumimoji="0" lang="fr-FR" sz="4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7" y="41600"/>
            <a:ext cx="3843339" cy="6925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45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  <p:cxnSp>
        <p:nvCxnSpPr>
          <p:cNvPr id="11" name="TopLine">
            <a:extLst>
              <a:ext uri="{FF2B5EF4-FFF2-40B4-BE49-F238E27FC236}">
                <a16:creationId xmlns:a16="http://schemas.microsoft.com/office/drawing/2014/main" id="{39A5CFF0-55EF-42AE-A29A-49BEA33C0AB9}"/>
              </a:ext>
            </a:extLst>
          </p:cNvPr>
          <p:cNvCxnSpPr>
            <a:cxnSpLocks/>
          </p:cNvCxnSpPr>
          <p:nvPr userDrawn="1">
            <p:custDataLst>
              <p:tags r:id="rId9"/>
            </p:custDataLst>
          </p:nvPr>
        </p:nvCxnSpPr>
        <p:spPr>
          <a:xfrm>
            <a:off x="554736" y="1181906"/>
            <a:ext cx="7918704" cy="0"/>
          </a:xfrm>
          <a:prstGeom prst="line">
            <a:avLst/>
          </a:prstGeom>
          <a:ln w="381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01772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BBB1-C3BF-4FF2-A00F-69A789FD8B15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08B96-3B2F-4D11-B4B6-C403B17644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409242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BBB1-C3BF-4FF2-A00F-69A789FD8B15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08B96-3B2F-4D11-B4B6-C403B17644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098180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BBB1-C3BF-4FF2-A00F-69A789FD8B15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08B96-3B2F-4D11-B4B6-C403B17644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583812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BBB1-C3BF-4FF2-A00F-69A789FD8B15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08B96-3B2F-4D11-B4B6-C403B17644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75171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2107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519011"/>
            <a:ext cx="11082528" cy="384721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884725"/>
            <a:ext cx="1108252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fr-FR" dirty="0"/>
              <a:t>Bron: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</p:spTree>
    <p:extLst>
      <p:ext uri="{BB962C8B-B14F-4D97-AF65-F5344CB8AC3E}">
        <p14:creationId xmlns:p14="http://schemas.microsoft.com/office/powerpoint/2010/main" val="54997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3375165"/>
              </p:ext>
            </p:extLst>
          </p:nvPr>
        </p:nvGraphicFramePr>
        <p:xfrm>
          <a:off x="159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9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3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169"/>
              </a:spcBef>
              <a:spcAft>
                <a:spcPts val="169"/>
              </a:spcAft>
            </a:pPr>
            <a:endParaRPr lang="fr-FR" sz="1406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8" y="6559413"/>
            <a:ext cx="325501" cy="778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3435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506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3435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506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969953"/>
            <a:ext cx="11082528" cy="194733"/>
          </a:xfrm>
        </p:spPr>
        <p:txBody>
          <a:bodyPr>
            <a:sp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6" y="6501671"/>
            <a:ext cx="7277861" cy="692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450"/>
              <a:t>Bron: …</a:t>
            </a:r>
            <a:endParaRPr lang="fr-FR" sz="450" dirty="0"/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7" y="41600"/>
            <a:ext cx="3843339" cy="6925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45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  <p:cxnSp>
        <p:nvCxnSpPr>
          <p:cNvPr id="9" name="TopLine">
            <a:extLst>
              <a:ext uri="{FF2B5EF4-FFF2-40B4-BE49-F238E27FC236}">
                <a16:creationId xmlns:a16="http://schemas.microsoft.com/office/drawing/2014/main" id="{2A0DED01-E537-4A31-80C2-67DB7C780383}"/>
              </a:ext>
            </a:extLst>
          </p:cNvPr>
          <p:cNvCxnSpPr>
            <a:cxnSpLocks/>
          </p:cNvCxnSpPr>
          <p:nvPr userDrawn="1">
            <p:custDataLst>
              <p:tags r:id="rId7"/>
            </p:custDataLst>
          </p:nvPr>
        </p:nvCxnSpPr>
        <p:spPr>
          <a:xfrm>
            <a:off x="554736" y="1181906"/>
            <a:ext cx="11082528" cy="0"/>
          </a:xfrm>
          <a:prstGeom prst="line">
            <a:avLst/>
          </a:prstGeom>
          <a:ln w="381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692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00245487"/>
              </p:ext>
            </p:extLst>
          </p:nvPr>
        </p:nvGraphicFramePr>
        <p:xfrm>
          <a:off x="159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8" y="6559413"/>
            <a:ext cx="325501" cy="778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3435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506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3435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506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6" y="6501671"/>
            <a:ext cx="7277861" cy="692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450"/>
              <a:t>Bron: …</a:t>
            </a:r>
            <a:endParaRPr lang="fr-FR" sz="450" dirty="0"/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7" y="41600"/>
            <a:ext cx="3843339" cy="6925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45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</p:spTree>
    <p:extLst>
      <p:ext uri="{BB962C8B-B14F-4D97-AF65-F5344CB8AC3E}">
        <p14:creationId xmlns:p14="http://schemas.microsoft.com/office/powerpoint/2010/main" val="438306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93081065"/>
              </p:ext>
            </p:extLst>
          </p:nvPr>
        </p:nvGraphicFramePr>
        <p:xfrm>
          <a:off x="159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6" y="6501671"/>
            <a:ext cx="7277861" cy="692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450"/>
              <a:t>Bron: …</a:t>
            </a:r>
            <a:endParaRPr lang="fr-FR" sz="45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B5C5AF-E00F-4A6F-9F78-9819B33F7951}"/>
              </a:ext>
            </a:extLst>
          </p:cNvPr>
          <p:cNvSpPr/>
          <p:nvPr userDrawn="1"/>
        </p:nvSpPr>
        <p:spPr>
          <a:xfrm>
            <a:off x="1181100" y="1002174"/>
            <a:ext cx="9829800" cy="4853659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69"/>
              </a:spcBef>
              <a:spcAft>
                <a:spcPts val="169"/>
              </a:spcAft>
            </a:pPr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EF7807-0EEA-4327-9743-5CE4D280CFFF}"/>
              </a:ext>
            </a:extLst>
          </p:cNvPr>
          <p:cNvSpPr txBox="1"/>
          <p:nvPr userDrawn="1"/>
        </p:nvSpPr>
        <p:spPr>
          <a:xfrm>
            <a:off x="4064000" y="2367171"/>
            <a:ext cx="4064000" cy="11946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fr-FR" sz="7763" dirty="0">
                <a:solidFill>
                  <a:schemeClr val="tx1"/>
                </a:solidFill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855546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6C5A39F-26AB-4DDD-91B4-6D3D41E52A5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04585905"/>
              </p:ext>
            </p:extLst>
          </p:nvPr>
        </p:nvGraphicFramePr>
        <p:xfrm>
          <a:off x="159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631" imgH="631" progId="TCLayout.ActiveDocument.1">
                  <p:embed/>
                </p:oleObj>
              </mc:Choice>
              <mc:Fallback>
                <p:oleObj name="think-cell Slide" r:id="rId8" imgW="631" imgH="63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6C5A39F-26AB-4DDD-91B4-6D3D41E52A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9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1BF1A8E-6B1C-4D7A-AF63-FF961265B19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3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169"/>
              </a:spcBef>
              <a:spcAft>
                <a:spcPts val="169"/>
              </a:spcAft>
            </a:pPr>
            <a:endParaRPr lang="nl-NL" sz="1406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6949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8" y="6559413"/>
            <a:ext cx="325501" cy="778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3435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nl-NL" sz="506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3435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nl-NL" sz="506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6" y="6501671"/>
            <a:ext cx="7277861" cy="692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nl-NL" sz="450"/>
              <a:t>Source: …</a:t>
            </a:r>
            <a:endParaRPr lang="nl-NL" sz="450" dirty="0"/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7ACB1E33-E5FF-447C-86C8-D2AD164B7EF2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7156704" y="116252"/>
            <a:ext cx="4480560" cy="69250"/>
          </a:xfrm>
        </p:spPr>
        <p:txBody>
          <a:bodyPr anchor="ctr" anchorCtr="0">
            <a:spAutoFit/>
          </a:bodyPr>
          <a:lstStyle>
            <a:lvl1pPr algn="r">
              <a:defRPr sz="450">
                <a:latin typeface="+mn-lt"/>
              </a:defRPr>
            </a:lvl1pPr>
          </a:lstStyle>
          <a:p>
            <a:pPr lvl="0"/>
            <a:r>
              <a:rPr lang="nl-NL"/>
              <a:t>Chapter › Topic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6076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1666274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en-US" sz="33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F49D92-C6EE-4490-B929-C3EC63E30AB9}"/>
              </a:ext>
            </a:extLst>
          </p:cNvPr>
          <p:cNvPicPr>
            <a:picLocks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4236" y="3176"/>
            <a:ext cx="6357765" cy="685482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6EB6A63-8CB3-4039-B7B0-734C00A473B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5834237" y="3177"/>
            <a:ext cx="1127915" cy="8350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 err="1">
              <a:solidFill>
                <a:schemeClr val="tx1"/>
              </a:solidFill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550294" y="5256650"/>
            <a:ext cx="5201159" cy="1615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050" dirty="0"/>
            </a:lvl1pPr>
          </a:lstStyle>
          <a:p>
            <a:pPr lvl="0">
              <a:buNone/>
            </a:pPr>
            <a:r>
              <a:rPr lang="fr-FR" dirty="0"/>
              <a:t>Edit date or </a:t>
            </a:r>
            <a:r>
              <a:rPr lang="fr-FR" dirty="0" err="1"/>
              <a:t>title</a:t>
            </a:r>
            <a:r>
              <a:rPr lang="fr-FR" dirty="0"/>
              <a:t>/</a:t>
            </a:r>
            <a:r>
              <a:rPr lang="fr-FR" dirty="0" err="1"/>
              <a:t>role</a:t>
            </a:r>
            <a:endParaRPr lang="fr-FR" dirty="0"/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0294" y="4839039"/>
            <a:ext cx="5201159" cy="2308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50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0294" y="4210165"/>
            <a:ext cx="5201159" cy="5078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3300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fr-FR" dirty="0"/>
          </a:p>
        </p:txBody>
      </p:sp>
      <p:pic>
        <p:nvPicPr>
          <p:cNvPr id="13" name="Picture 406" descr="Stichting leerKRACHT">
            <a:extLst>
              <a:ext uri="{FF2B5EF4-FFF2-40B4-BE49-F238E27FC236}">
                <a16:creationId xmlns:a16="http://schemas.microsoft.com/office/drawing/2014/main" id="{E0AD3919-01C7-4F6C-AEB8-40859AD689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0"/>
            <a:ext cx="2465560" cy="246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4BF9918-34CB-4895-8D85-BC5DC7BD2D9E}"/>
              </a:ext>
            </a:extLst>
          </p:cNvPr>
          <p:cNvCxnSpPr>
            <a:cxnSpLocks/>
          </p:cNvCxnSpPr>
          <p:nvPr userDrawn="1"/>
        </p:nvCxnSpPr>
        <p:spPr>
          <a:xfrm>
            <a:off x="5834235" y="1384300"/>
            <a:ext cx="0" cy="5473700"/>
          </a:xfrm>
          <a:prstGeom prst="line">
            <a:avLst/>
          </a:prstGeom>
          <a:ln w="6350" cap="flat">
            <a:solidFill>
              <a:schemeClr val="accent3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536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93863391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en-US" sz="33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DA2C91-A8C2-40C7-8336-1A683798AB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4236" y="0"/>
            <a:ext cx="6357765" cy="6858000"/>
          </a:xfrm>
          <a:prstGeom prst="rect">
            <a:avLst/>
          </a:prstGeom>
        </p:spPr>
      </p:pic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50294" y="5256650"/>
            <a:ext cx="5201159" cy="1615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050" dirty="0"/>
            </a:lvl1pPr>
          </a:lstStyle>
          <a:p>
            <a:pPr lvl="0">
              <a:buNone/>
            </a:pPr>
            <a:r>
              <a:rPr lang="fr-FR" dirty="0"/>
              <a:t>Edit date or </a:t>
            </a:r>
            <a:r>
              <a:rPr lang="fr-FR" dirty="0" err="1"/>
              <a:t>title</a:t>
            </a:r>
            <a:r>
              <a:rPr lang="fr-FR" dirty="0"/>
              <a:t>/</a:t>
            </a:r>
            <a:r>
              <a:rPr lang="fr-FR" dirty="0" err="1"/>
              <a:t>role</a:t>
            </a:r>
            <a:endParaRPr lang="fr-FR" dirty="0"/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0294" y="4839039"/>
            <a:ext cx="5201159" cy="2308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50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0294" y="4210165"/>
            <a:ext cx="5201159" cy="5078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3300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fr-FR" dirty="0"/>
          </a:p>
        </p:txBody>
      </p:sp>
      <p:pic>
        <p:nvPicPr>
          <p:cNvPr id="13" name="Picture 406" descr="Stichting leerKRACHT">
            <a:extLst>
              <a:ext uri="{FF2B5EF4-FFF2-40B4-BE49-F238E27FC236}">
                <a16:creationId xmlns:a16="http://schemas.microsoft.com/office/drawing/2014/main" id="{E0AD3919-01C7-4F6C-AEB8-40859AD689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0"/>
            <a:ext cx="2465560" cy="246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DC4680-2DCF-49DC-9A21-9D250C19817F}"/>
              </a:ext>
            </a:extLst>
          </p:cNvPr>
          <p:cNvCxnSpPr>
            <a:cxnSpLocks/>
          </p:cNvCxnSpPr>
          <p:nvPr userDrawn="1"/>
        </p:nvCxnSpPr>
        <p:spPr>
          <a:xfrm>
            <a:off x="5834235" y="1384300"/>
            <a:ext cx="0" cy="5473700"/>
          </a:xfrm>
          <a:prstGeom prst="line">
            <a:avLst/>
          </a:prstGeom>
          <a:ln w="6350" cap="flat">
            <a:solidFill>
              <a:schemeClr val="accent3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896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4225522"/>
              </p:ext>
            </p:extLst>
          </p:nvPr>
        </p:nvGraphicFramePr>
        <p:xfrm>
          <a:off x="159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3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169"/>
              </a:spcBef>
              <a:spcAft>
                <a:spcPts val="169"/>
              </a:spcAft>
            </a:pPr>
            <a:endParaRPr lang="en-US" sz="2475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DA2C91-A8C2-40C7-8336-1A683798AB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4236" y="0"/>
            <a:ext cx="6357765" cy="6858000"/>
          </a:xfrm>
          <a:prstGeom prst="rect">
            <a:avLst/>
          </a:prstGeom>
        </p:spPr>
      </p:pic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50295" y="5256649"/>
            <a:ext cx="5201159" cy="1212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788" dirty="0"/>
            </a:lvl1pPr>
          </a:lstStyle>
          <a:p>
            <a:pPr lvl="0">
              <a:buNone/>
            </a:pPr>
            <a:r>
              <a:rPr lang="fr-FR" dirty="0"/>
              <a:t>Edit date or </a:t>
            </a:r>
            <a:r>
              <a:rPr lang="fr-FR" dirty="0" err="1"/>
              <a:t>title</a:t>
            </a:r>
            <a:r>
              <a:rPr lang="fr-FR" dirty="0"/>
              <a:t>/</a:t>
            </a:r>
            <a:r>
              <a:rPr lang="fr-FR" dirty="0" err="1"/>
              <a:t>role</a:t>
            </a:r>
            <a:endParaRPr lang="fr-FR" dirty="0"/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0295" y="4839039"/>
            <a:ext cx="5201159" cy="17312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125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0295" y="4337125"/>
            <a:ext cx="5201159" cy="38087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2475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fr-FR" dirty="0"/>
          </a:p>
        </p:txBody>
      </p:sp>
      <p:pic>
        <p:nvPicPr>
          <p:cNvPr id="13" name="Picture 406" descr="Stichting leerKRACHT">
            <a:extLst>
              <a:ext uri="{FF2B5EF4-FFF2-40B4-BE49-F238E27FC236}">
                <a16:creationId xmlns:a16="http://schemas.microsoft.com/office/drawing/2014/main" id="{E0AD3919-01C7-4F6C-AEB8-40859AD689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0"/>
            <a:ext cx="2465560" cy="246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DC4680-2DCF-49DC-9A21-9D250C19817F}"/>
              </a:ext>
            </a:extLst>
          </p:cNvPr>
          <p:cNvCxnSpPr>
            <a:cxnSpLocks/>
          </p:cNvCxnSpPr>
          <p:nvPr userDrawn="1"/>
        </p:nvCxnSpPr>
        <p:spPr>
          <a:xfrm>
            <a:off x="5834235" y="1384300"/>
            <a:ext cx="0" cy="5473700"/>
          </a:xfrm>
          <a:prstGeom prst="line">
            <a:avLst/>
          </a:prstGeom>
          <a:ln w="6350" cap="flat">
            <a:solidFill>
              <a:schemeClr val="accent3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649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0354237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en-US" sz="33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912E12-345A-43CB-9B47-C5A159E410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4236" y="0"/>
            <a:ext cx="6357765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30421B2-398F-4F92-B6BD-250D26EA133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5834237" y="3177"/>
            <a:ext cx="1127915" cy="113029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 err="1">
              <a:solidFill>
                <a:schemeClr val="tx1"/>
              </a:solidFill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550294" y="5256650"/>
            <a:ext cx="5201159" cy="1615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050" dirty="0"/>
            </a:lvl1pPr>
          </a:lstStyle>
          <a:p>
            <a:pPr lvl="0">
              <a:buNone/>
            </a:pPr>
            <a:r>
              <a:rPr lang="fr-FR" dirty="0"/>
              <a:t>Edit date or </a:t>
            </a:r>
            <a:r>
              <a:rPr lang="fr-FR" dirty="0" err="1"/>
              <a:t>title</a:t>
            </a:r>
            <a:r>
              <a:rPr lang="fr-FR" dirty="0"/>
              <a:t>/</a:t>
            </a:r>
            <a:r>
              <a:rPr lang="fr-FR" dirty="0" err="1"/>
              <a:t>role</a:t>
            </a:r>
            <a:endParaRPr lang="fr-FR" dirty="0"/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0294" y="4839039"/>
            <a:ext cx="5201159" cy="2308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50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0294" y="4210165"/>
            <a:ext cx="5201159" cy="5078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3300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fr-FR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8EE392-DF76-42AB-92BD-5703D54BEAC8}"/>
              </a:ext>
            </a:extLst>
          </p:cNvPr>
          <p:cNvCxnSpPr>
            <a:cxnSpLocks/>
          </p:cNvCxnSpPr>
          <p:nvPr userDrawn="1"/>
        </p:nvCxnSpPr>
        <p:spPr>
          <a:xfrm>
            <a:off x="5834235" y="1384300"/>
            <a:ext cx="0" cy="5473700"/>
          </a:xfrm>
          <a:prstGeom prst="line">
            <a:avLst/>
          </a:prstGeom>
          <a:ln w="6350" cap="flat">
            <a:solidFill>
              <a:schemeClr val="accent3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7EB3598-7F05-46B4-9CA0-550443E361B9}"/>
              </a:ext>
            </a:extLst>
          </p:cNvPr>
          <p:cNvSpPr/>
          <p:nvPr userDrawn="1"/>
        </p:nvSpPr>
        <p:spPr>
          <a:xfrm>
            <a:off x="5834237" y="1166817"/>
            <a:ext cx="1159497" cy="223837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de-DE" sz="1200" dirty="0" err="1">
              <a:solidFill>
                <a:schemeClr val="bg1"/>
              </a:solidFill>
            </a:endParaRPr>
          </a:p>
        </p:txBody>
      </p:sp>
      <p:pic>
        <p:nvPicPr>
          <p:cNvPr id="13" name="Picture 406" descr="Stichting leerKRACHT">
            <a:extLst>
              <a:ext uri="{FF2B5EF4-FFF2-40B4-BE49-F238E27FC236}">
                <a16:creationId xmlns:a16="http://schemas.microsoft.com/office/drawing/2014/main" id="{E0AD3919-01C7-4F6C-AEB8-40859AD689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0"/>
            <a:ext cx="2465560" cy="246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336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9759044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fr-FR" sz="1875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615195"/>
            <a:ext cx="11082528" cy="288541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884725"/>
            <a:ext cx="11082528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35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7" y="6533382"/>
            <a:ext cx="325501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675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6" y="6498758"/>
            <a:ext cx="7277861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fr-FR" sz="600" dirty="0"/>
              <a:t>Bron: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6" y="41601"/>
            <a:ext cx="3843339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</p:spTree>
    <p:extLst>
      <p:ext uri="{BB962C8B-B14F-4D97-AF65-F5344CB8AC3E}">
        <p14:creationId xmlns:p14="http://schemas.microsoft.com/office/powerpoint/2010/main" val="783469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88958496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fr-FR" sz="1875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7"/>
            <a:ext cx="3813048" cy="288541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lnSpc>
                <a:spcPct val="10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7" y="6533382"/>
            <a:ext cx="325501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675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6" y="6498758"/>
            <a:ext cx="7277861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600"/>
              <a:t>Bron: …</a:t>
            </a:r>
            <a:endParaRPr lang="fr-FR" sz="600" dirty="0"/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601"/>
            <a:ext cx="3843339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</p:spTree>
    <p:extLst>
      <p:ext uri="{BB962C8B-B14F-4D97-AF65-F5344CB8AC3E}">
        <p14:creationId xmlns:p14="http://schemas.microsoft.com/office/powerpoint/2010/main" val="23122438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30719939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fr-FR" sz="1875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284733"/>
            <a:ext cx="5065776" cy="288541"/>
          </a:xfrm>
          <a:prstGeom prst="rect">
            <a:avLst/>
          </a:prstGeom>
        </p:spPr>
        <p:txBody>
          <a:bodyPr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7" y="6533382"/>
            <a:ext cx="325501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675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6" y="6501673"/>
            <a:ext cx="7277861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600"/>
              <a:t>Bron: …</a:t>
            </a:r>
            <a:endParaRPr lang="fr-FR" sz="600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601"/>
            <a:ext cx="3843339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</p:spTree>
    <p:extLst>
      <p:ext uri="{BB962C8B-B14F-4D97-AF65-F5344CB8AC3E}">
        <p14:creationId xmlns:p14="http://schemas.microsoft.com/office/powerpoint/2010/main" val="37202869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8166313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fr-FR" sz="33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749748"/>
            <a:ext cx="11082528" cy="507831"/>
          </a:xfr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7" y="6533382"/>
            <a:ext cx="325501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675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6" y="6501673"/>
            <a:ext cx="7277861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600"/>
              <a:t>Bron: …</a:t>
            </a:r>
            <a:endParaRPr lang="fr-FR" sz="600" dirty="0"/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601"/>
            <a:ext cx="3843339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</p:spTree>
    <p:extLst>
      <p:ext uri="{BB962C8B-B14F-4D97-AF65-F5344CB8AC3E}">
        <p14:creationId xmlns:p14="http://schemas.microsoft.com/office/powerpoint/2010/main" val="4052378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44686543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en-US" sz="255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684020"/>
            <a:ext cx="9180576" cy="395429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2550"/>
            </a:lvl1pPr>
          </a:lstStyle>
          <a:p>
            <a:r>
              <a:rPr lang="fr-FR" dirty="0"/>
              <a:t>“Click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quote</a:t>
            </a:r>
            <a:endParaRPr lang="fr-FR" dirty="0"/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4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quote</a:t>
            </a:r>
            <a:r>
              <a:rPr lang="fr-FR" dirty="0"/>
              <a:t>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7" y="6533382"/>
            <a:ext cx="325501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675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6" y="6501673"/>
            <a:ext cx="7277861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600"/>
              <a:t>Bron: …</a:t>
            </a:r>
            <a:endParaRPr lang="fr-FR" sz="600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6" y="41601"/>
            <a:ext cx="3843339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</p:spTree>
    <p:extLst>
      <p:ext uri="{BB962C8B-B14F-4D97-AF65-F5344CB8AC3E}">
        <p14:creationId xmlns:p14="http://schemas.microsoft.com/office/powerpoint/2010/main" val="1076256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8047770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fr-FR" sz="1875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tx2">
              <a:lumMod val="95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7" y="6533382"/>
            <a:ext cx="325501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675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73"/>
            <a:ext cx="2514600" cy="76944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5"/>
            <a:ext cx="2514600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6" y="6501673"/>
            <a:ext cx="7277861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600"/>
              <a:t>Bron: …</a:t>
            </a:r>
            <a:endParaRPr lang="fr-FR" sz="600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8" y="41601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  <p:cxnSp>
        <p:nvCxnSpPr>
          <p:cNvPr id="11" name="TopLine">
            <a:extLst>
              <a:ext uri="{FF2B5EF4-FFF2-40B4-BE49-F238E27FC236}">
                <a16:creationId xmlns:a16="http://schemas.microsoft.com/office/drawing/2014/main" id="{CB700A58-F250-411B-A5E3-21A0759C9E8F}"/>
              </a:ext>
            </a:extLst>
          </p:cNvPr>
          <p:cNvCxnSpPr>
            <a:cxnSpLocks/>
          </p:cNvCxnSpPr>
          <p:nvPr userDrawn="1">
            <p:custDataLst>
              <p:tags r:id="rId9"/>
            </p:custDataLst>
          </p:nvPr>
        </p:nvCxnSpPr>
        <p:spPr>
          <a:xfrm>
            <a:off x="554740" y="1181906"/>
            <a:ext cx="2514601" cy="0"/>
          </a:xfrm>
          <a:prstGeom prst="line">
            <a:avLst/>
          </a:prstGeom>
          <a:ln w="381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0956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6287604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fr-FR" sz="1875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tx2">
              <a:lumMod val="95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5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7" y="6533382"/>
            <a:ext cx="325501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675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73"/>
            <a:ext cx="3465576" cy="769441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8" y="3659648"/>
            <a:ext cx="3465575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6" y="6501673"/>
            <a:ext cx="7277861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600"/>
              <a:t>Bron: …</a:t>
            </a:r>
            <a:endParaRPr lang="fr-FR" sz="600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7" y="41601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  <p:cxnSp>
        <p:nvCxnSpPr>
          <p:cNvPr id="11" name="TopLine">
            <a:extLst>
              <a:ext uri="{FF2B5EF4-FFF2-40B4-BE49-F238E27FC236}">
                <a16:creationId xmlns:a16="http://schemas.microsoft.com/office/drawing/2014/main" id="{69C4CAC6-374D-4405-BCE4-B7434720CF63}"/>
              </a:ext>
            </a:extLst>
          </p:cNvPr>
          <p:cNvCxnSpPr>
            <a:cxnSpLocks/>
          </p:cNvCxnSpPr>
          <p:nvPr userDrawn="1">
            <p:custDataLst>
              <p:tags r:id="rId9"/>
            </p:custDataLst>
          </p:nvPr>
        </p:nvCxnSpPr>
        <p:spPr>
          <a:xfrm>
            <a:off x="554740" y="1181906"/>
            <a:ext cx="3465577" cy="0"/>
          </a:xfrm>
          <a:prstGeom prst="line">
            <a:avLst/>
          </a:prstGeom>
          <a:ln w="381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1877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05584920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fr-FR" sz="1875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tx2">
              <a:lumMod val="95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5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7" y="6533382"/>
            <a:ext cx="325501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675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615195"/>
            <a:ext cx="5065776" cy="28854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884725"/>
            <a:ext cx="5065776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6" y="6501673"/>
            <a:ext cx="7277861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600"/>
              <a:t>Bron: …</a:t>
            </a:r>
            <a:endParaRPr lang="fr-FR" sz="600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6" y="41601"/>
            <a:ext cx="3843339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  <p:cxnSp>
        <p:nvCxnSpPr>
          <p:cNvPr id="11" name="TopLine">
            <a:extLst>
              <a:ext uri="{FF2B5EF4-FFF2-40B4-BE49-F238E27FC236}">
                <a16:creationId xmlns:a16="http://schemas.microsoft.com/office/drawing/2014/main" id="{63BC73E6-57A6-4CDD-B110-BA6B558FA375}"/>
              </a:ext>
            </a:extLst>
          </p:cNvPr>
          <p:cNvCxnSpPr>
            <a:cxnSpLocks/>
          </p:cNvCxnSpPr>
          <p:nvPr userDrawn="1">
            <p:custDataLst>
              <p:tags r:id="rId9"/>
            </p:custDataLst>
          </p:nvPr>
        </p:nvCxnSpPr>
        <p:spPr>
          <a:xfrm>
            <a:off x="554736" y="1181906"/>
            <a:ext cx="5065776" cy="0"/>
          </a:xfrm>
          <a:prstGeom prst="line">
            <a:avLst/>
          </a:prstGeom>
          <a:ln w="381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389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83085274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572" imgH="588" progId="TCLayout.ActiveDocument.1">
                  <p:embed/>
                </p:oleObj>
              </mc:Choice>
              <mc:Fallback>
                <p:oleObj name="think-cell Slide" r:id="rId11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fr-FR" sz="1875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615195"/>
            <a:ext cx="6967728" cy="28854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tx2">
              <a:lumMod val="95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5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7" y="6533382"/>
            <a:ext cx="325501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675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884725"/>
            <a:ext cx="6967728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8" y="6501673"/>
            <a:ext cx="6967729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600"/>
              <a:t>Bron: …</a:t>
            </a:r>
            <a:endParaRPr lang="fr-FR" sz="600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6" y="41601"/>
            <a:ext cx="3843339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  <p:cxnSp>
        <p:nvCxnSpPr>
          <p:cNvPr id="11" name="TopLine">
            <a:extLst>
              <a:ext uri="{FF2B5EF4-FFF2-40B4-BE49-F238E27FC236}">
                <a16:creationId xmlns:a16="http://schemas.microsoft.com/office/drawing/2014/main" id="{F7189481-B982-4BB8-AAEE-9F1EF03450DA}"/>
              </a:ext>
            </a:extLst>
          </p:cNvPr>
          <p:cNvCxnSpPr>
            <a:cxnSpLocks/>
          </p:cNvCxnSpPr>
          <p:nvPr userDrawn="1">
            <p:custDataLst>
              <p:tags r:id="rId9"/>
            </p:custDataLst>
          </p:nvPr>
        </p:nvCxnSpPr>
        <p:spPr>
          <a:xfrm>
            <a:off x="554736" y="1181906"/>
            <a:ext cx="6967728" cy="0"/>
          </a:xfrm>
          <a:prstGeom prst="line">
            <a:avLst/>
          </a:prstGeom>
          <a:ln w="381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729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85602794"/>
              </p:ext>
            </p:extLst>
          </p:nvPr>
        </p:nvGraphicFramePr>
        <p:xfrm>
          <a:off x="159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9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3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169"/>
              </a:spcBef>
              <a:spcAft>
                <a:spcPts val="169"/>
              </a:spcAft>
            </a:pPr>
            <a:endParaRPr lang="en-US" sz="2475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912E12-345A-43CB-9B47-C5A159E410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4236" y="0"/>
            <a:ext cx="6357765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30421B2-398F-4F92-B6BD-250D26EA133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5834237" y="3177"/>
            <a:ext cx="1127915" cy="113029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 err="1">
              <a:solidFill>
                <a:schemeClr val="tx1"/>
              </a:solidFill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550295" y="5256649"/>
            <a:ext cx="5201159" cy="1212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788" dirty="0"/>
            </a:lvl1pPr>
          </a:lstStyle>
          <a:p>
            <a:pPr lvl="0">
              <a:buNone/>
            </a:pPr>
            <a:r>
              <a:rPr lang="fr-FR" dirty="0"/>
              <a:t>Edit date or </a:t>
            </a:r>
            <a:r>
              <a:rPr lang="fr-FR" dirty="0" err="1"/>
              <a:t>title</a:t>
            </a:r>
            <a:r>
              <a:rPr lang="fr-FR" dirty="0"/>
              <a:t>/</a:t>
            </a:r>
            <a:r>
              <a:rPr lang="fr-FR" dirty="0" err="1"/>
              <a:t>role</a:t>
            </a:r>
            <a:endParaRPr lang="fr-FR" dirty="0"/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0295" y="4839039"/>
            <a:ext cx="5201159" cy="17312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125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0295" y="4337125"/>
            <a:ext cx="5201159" cy="38087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2475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fr-FR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8EE392-DF76-42AB-92BD-5703D54BEAC8}"/>
              </a:ext>
            </a:extLst>
          </p:cNvPr>
          <p:cNvCxnSpPr>
            <a:cxnSpLocks/>
          </p:cNvCxnSpPr>
          <p:nvPr userDrawn="1"/>
        </p:nvCxnSpPr>
        <p:spPr>
          <a:xfrm>
            <a:off x="5834235" y="1384300"/>
            <a:ext cx="0" cy="5473700"/>
          </a:xfrm>
          <a:prstGeom prst="line">
            <a:avLst/>
          </a:prstGeom>
          <a:ln w="6350" cap="flat">
            <a:solidFill>
              <a:schemeClr val="accent3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7EB3598-7F05-46B4-9CA0-550443E361B9}"/>
              </a:ext>
            </a:extLst>
          </p:cNvPr>
          <p:cNvSpPr/>
          <p:nvPr userDrawn="1"/>
        </p:nvSpPr>
        <p:spPr>
          <a:xfrm>
            <a:off x="5834238" y="1166819"/>
            <a:ext cx="1159497" cy="223837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69"/>
              </a:spcBef>
              <a:spcAft>
                <a:spcPts val="169"/>
              </a:spcAft>
            </a:pPr>
            <a:endParaRPr lang="de-DE" sz="900" dirty="0" err="1">
              <a:solidFill>
                <a:schemeClr val="bg1"/>
              </a:solidFill>
            </a:endParaRPr>
          </a:p>
        </p:txBody>
      </p:sp>
      <p:pic>
        <p:nvPicPr>
          <p:cNvPr id="13" name="Picture 406" descr="Stichting leerKRACHT">
            <a:extLst>
              <a:ext uri="{FF2B5EF4-FFF2-40B4-BE49-F238E27FC236}">
                <a16:creationId xmlns:a16="http://schemas.microsoft.com/office/drawing/2014/main" id="{E0AD3919-01C7-4F6C-AEB8-40859AD689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0"/>
            <a:ext cx="2465560" cy="246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8332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15355456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fr-FR" sz="1875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tx2">
              <a:lumMod val="95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50" noProof="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7" y="6533382"/>
            <a:ext cx="325501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458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fr-FR" sz="67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4580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fr-FR" sz="67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615195"/>
            <a:ext cx="7918704" cy="28854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884725"/>
            <a:ext cx="7918704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6" y="6501673"/>
            <a:ext cx="7277861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fr-FR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Bron: …</a:t>
            </a:r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6" y="41601"/>
            <a:ext cx="3843339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  <p:cxnSp>
        <p:nvCxnSpPr>
          <p:cNvPr id="11" name="TopLine">
            <a:extLst>
              <a:ext uri="{FF2B5EF4-FFF2-40B4-BE49-F238E27FC236}">
                <a16:creationId xmlns:a16="http://schemas.microsoft.com/office/drawing/2014/main" id="{39A5CFF0-55EF-42AE-A29A-49BEA33C0AB9}"/>
              </a:ext>
            </a:extLst>
          </p:cNvPr>
          <p:cNvCxnSpPr>
            <a:cxnSpLocks/>
          </p:cNvCxnSpPr>
          <p:nvPr userDrawn="1">
            <p:custDataLst>
              <p:tags r:id="rId9"/>
            </p:custDataLst>
          </p:nvPr>
        </p:nvCxnSpPr>
        <p:spPr>
          <a:xfrm>
            <a:off x="554736" y="1181906"/>
            <a:ext cx="7918704" cy="0"/>
          </a:xfrm>
          <a:prstGeom prst="line">
            <a:avLst/>
          </a:prstGeom>
          <a:ln w="381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8273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01637275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fr-FR" sz="1875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7" y="6533382"/>
            <a:ext cx="325501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675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904997"/>
            <a:ext cx="11082528" cy="259686"/>
          </a:xfrm>
        </p:spPr>
        <p:txBody>
          <a:bodyPr>
            <a:sp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6" y="6501673"/>
            <a:ext cx="7277861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600"/>
              <a:t>Bron: …</a:t>
            </a:r>
            <a:endParaRPr lang="fr-FR" sz="600" dirty="0"/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601"/>
            <a:ext cx="3843339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  <p:cxnSp>
        <p:nvCxnSpPr>
          <p:cNvPr id="9" name="TopLine">
            <a:extLst>
              <a:ext uri="{FF2B5EF4-FFF2-40B4-BE49-F238E27FC236}">
                <a16:creationId xmlns:a16="http://schemas.microsoft.com/office/drawing/2014/main" id="{2A0DED01-E537-4A31-80C2-67DB7C780383}"/>
              </a:ext>
            </a:extLst>
          </p:cNvPr>
          <p:cNvCxnSpPr>
            <a:cxnSpLocks/>
          </p:cNvCxnSpPr>
          <p:nvPr userDrawn="1">
            <p:custDataLst>
              <p:tags r:id="rId7"/>
            </p:custDataLst>
          </p:nvPr>
        </p:nvCxnSpPr>
        <p:spPr>
          <a:xfrm>
            <a:off x="554736" y="1181906"/>
            <a:ext cx="11082528" cy="0"/>
          </a:xfrm>
          <a:prstGeom prst="line">
            <a:avLst/>
          </a:prstGeom>
          <a:ln w="381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7943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3859812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7" y="6533382"/>
            <a:ext cx="325501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675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6" y="6501673"/>
            <a:ext cx="7277861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600"/>
              <a:t>Bron: …</a:t>
            </a:r>
            <a:endParaRPr lang="fr-FR" sz="600" dirty="0"/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6" y="41601"/>
            <a:ext cx="3843339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</p:spTree>
    <p:extLst>
      <p:ext uri="{BB962C8B-B14F-4D97-AF65-F5344CB8AC3E}">
        <p14:creationId xmlns:p14="http://schemas.microsoft.com/office/powerpoint/2010/main" val="22717918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24850063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6" y="6501673"/>
            <a:ext cx="7277861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600"/>
              <a:t>Bron: …</a:t>
            </a:r>
            <a:endParaRPr lang="fr-FR" sz="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B5C5AF-E00F-4A6F-9F78-9819B33F7951}"/>
              </a:ext>
            </a:extLst>
          </p:cNvPr>
          <p:cNvSpPr/>
          <p:nvPr userDrawn="1"/>
        </p:nvSpPr>
        <p:spPr>
          <a:xfrm>
            <a:off x="1181100" y="1002174"/>
            <a:ext cx="9829800" cy="4853659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en-US" sz="1200" dirty="0" err="1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EF7807-0EEA-4327-9743-5CE4D280CFFF}"/>
              </a:ext>
            </a:extLst>
          </p:cNvPr>
          <p:cNvSpPr txBox="1"/>
          <p:nvPr userDrawn="1"/>
        </p:nvSpPr>
        <p:spPr>
          <a:xfrm>
            <a:off x="4064000" y="2367171"/>
            <a:ext cx="4064000" cy="15927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fr-FR" sz="10350" dirty="0">
                <a:solidFill>
                  <a:schemeClr val="tx1"/>
                </a:solidFill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0131998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6C5A39F-26AB-4DDD-91B4-6D3D41E52A5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92855791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631" imgH="631" progId="TCLayout.ActiveDocument.1">
                  <p:embed/>
                </p:oleObj>
              </mc:Choice>
              <mc:Fallback>
                <p:oleObj name="think-cell Slide" r:id="rId8" imgW="631" imgH="63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6C5A39F-26AB-4DDD-91B4-6D3D41E52A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1BF1A8E-6B1C-4D7A-AF63-FF961265B19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nl-NL" sz="1875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6949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7" y="6533382"/>
            <a:ext cx="325501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nl-NL" sz="675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nl-NL" sz="675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6" y="6501673"/>
            <a:ext cx="7277861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nl-NL" sz="600"/>
              <a:t>Source: …</a:t>
            </a:r>
            <a:endParaRPr lang="nl-NL" sz="600" dirty="0"/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7ACB1E33-E5FF-447C-86C8-D2AD164B7EF2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7156704" y="104712"/>
            <a:ext cx="4480560" cy="92333"/>
          </a:xfrm>
        </p:spPr>
        <p:txBody>
          <a:bodyPr anchor="ctr" anchorCtr="0">
            <a:spAutoFit/>
          </a:bodyPr>
          <a:lstStyle>
            <a:lvl1pPr algn="r">
              <a:defRPr sz="600">
                <a:latin typeface="+mn-lt"/>
              </a:defRPr>
            </a:lvl1pPr>
          </a:lstStyle>
          <a:p>
            <a:pPr lvl="0"/>
            <a:r>
              <a:rPr lang="nl-NL"/>
              <a:t>Chapter › Topic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24206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54381600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en-US" sz="33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F49D92-C6EE-4490-B929-C3EC63E30AB9}"/>
              </a:ext>
            </a:extLst>
          </p:cNvPr>
          <p:cNvPicPr>
            <a:picLocks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4236" y="3176"/>
            <a:ext cx="6357765" cy="685482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6EB6A63-8CB3-4039-B7B0-734C00A473B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5834236" y="3177"/>
            <a:ext cx="1127915" cy="8350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 err="1">
              <a:solidFill>
                <a:schemeClr val="tx1"/>
              </a:solidFill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550293" y="5256648"/>
            <a:ext cx="5201159" cy="1615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050" dirty="0"/>
            </a:lvl1pPr>
          </a:lstStyle>
          <a:p>
            <a:pPr lvl="0">
              <a:buNone/>
            </a:pPr>
            <a:r>
              <a:rPr lang="fr-FR" dirty="0"/>
              <a:t>Edit date or </a:t>
            </a:r>
            <a:r>
              <a:rPr lang="fr-FR" dirty="0" err="1"/>
              <a:t>title</a:t>
            </a:r>
            <a:r>
              <a:rPr lang="fr-FR" dirty="0"/>
              <a:t>/</a:t>
            </a:r>
            <a:r>
              <a:rPr lang="fr-FR" dirty="0" err="1"/>
              <a:t>role</a:t>
            </a:r>
            <a:endParaRPr lang="fr-FR" dirty="0"/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0293" y="4839039"/>
            <a:ext cx="5201159" cy="2308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50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0293" y="4210163"/>
            <a:ext cx="5201159" cy="5078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3300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fr-FR" dirty="0"/>
          </a:p>
        </p:txBody>
      </p:sp>
      <p:pic>
        <p:nvPicPr>
          <p:cNvPr id="13" name="Picture 406" descr="Stichting leerKRACHT">
            <a:extLst>
              <a:ext uri="{FF2B5EF4-FFF2-40B4-BE49-F238E27FC236}">
                <a16:creationId xmlns:a16="http://schemas.microsoft.com/office/drawing/2014/main" id="{E0AD3919-01C7-4F6C-AEB8-40859AD689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0"/>
            <a:ext cx="2465560" cy="246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4BF9918-34CB-4895-8D85-BC5DC7BD2D9E}"/>
              </a:ext>
            </a:extLst>
          </p:cNvPr>
          <p:cNvCxnSpPr>
            <a:cxnSpLocks/>
          </p:cNvCxnSpPr>
          <p:nvPr userDrawn="1"/>
        </p:nvCxnSpPr>
        <p:spPr>
          <a:xfrm>
            <a:off x="5834235" y="1384300"/>
            <a:ext cx="0" cy="5473700"/>
          </a:xfrm>
          <a:prstGeom prst="line">
            <a:avLst/>
          </a:prstGeom>
          <a:ln w="6350" cap="flat">
            <a:solidFill>
              <a:schemeClr val="accent3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5752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36691658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en-US" sz="33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DA2C91-A8C2-40C7-8336-1A683798AB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4236" y="0"/>
            <a:ext cx="6357765" cy="6858000"/>
          </a:xfrm>
          <a:prstGeom prst="rect">
            <a:avLst/>
          </a:prstGeom>
        </p:spPr>
      </p:pic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50293" y="5256648"/>
            <a:ext cx="5201159" cy="1615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050" dirty="0"/>
            </a:lvl1pPr>
          </a:lstStyle>
          <a:p>
            <a:pPr lvl="0">
              <a:buNone/>
            </a:pPr>
            <a:r>
              <a:rPr lang="fr-FR" dirty="0"/>
              <a:t>Edit date or </a:t>
            </a:r>
            <a:r>
              <a:rPr lang="fr-FR" dirty="0" err="1"/>
              <a:t>title</a:t>
            </a:r>
            <a:r>
              <a:rPr lang="fr-FR" dirty="0"/>
              <a:t>/</a:t>
            </a:r>
            <a:r>
              <a:rPr lang="fr-FR" dirty="0" err="1"/>
              <a:t>role</a:t>
            </a:r>
            <a:endParaRPr lang="fr-FR" dirty="0"/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0293" y="4839039"/>
            <a:ext cx="5201159" cy="2308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50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0293" y="4210163"/>
            <a:ext cx="5201159" cy="5078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3300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fr-FR" dirty="0"/>
          </a:p>
        </p:txBody>
      </p:sp>
      <p:pic>
        <p:nvPicPr>
          <p:cNvPr id="13" name="Picture 406" descr="Stichting leerKRACHT">
            <a:extLst>
              <a:ext uri="{FF2B5EF4-FFF2-40B4-BE49-F238E27FC236}">
                <a16:creationId xmlns:a16="http://schemas.microsoft.com/office/drawing/2014/main" id="{E0AD3919-01C7-4F6C-AEB8-40859AD689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0"/>
            <a:ext cx="2465560" cy="246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DC4680-2DCF-49DC-9A21-9D250C19817F}"/>
              </a:ext>
            </a:extLst>
          </p:cNvPr>
          <p:cNvCxnSpPr>
            <a:cxnSpLocks/>
          </p:cNvCxnSpPr>
          <p:nvPr userDrawn="1"/>
        </p:nvCxnSpPr>
        <p:spPr>
          <a:xfrm>
            <a:off x="5834235" y="1384300"/>
            <a:ext cx="0" cy="5473700"/>
          </a:xfrm>
          <a:prstGeom prst="line">
            <a:avLst/>
          </a:prstGeom>
          <a:ln w="6350" cap="flat">
            <a:solidFill>
              <a:schemeClr val="accent3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6069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52732241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en-US" sz="33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912E12-345A-43CB-9B47-C5A159E410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4235" y="0"/>
            <a:ext cx="6357765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30421B2-398F-4F92-B6BD-250D26EA133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5834236" y="3177"/>
            <a:ext cx="1127915" cy="113029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 err="1">
              <a:solidFill>
                <a:schemeClr val="tx1"/>
              </a:solidFill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550293" y="5256648"/>
            <a:ext cx="5201159" cy="1615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050" dirty="0"/>
            </a:lvl1pPr>
          </a:lstStyle>
          <a:p>
            <a:pPr lvl="0">
              <a:buNone/>
            </a:pPr>
            <a:r>
              <a:rPr lang="fr-FR" dirty="0"/>
              <a:t>Edit date or </a:t>
            </a:r>
            <a:r>
              <a:rPr lang="fr-FR" dirty="0" err="1"/>
              <a:t>title</a:t>
            </a:r>
            <a:r>
              <a:rPr lang="fr-FR" dirty="0"/>
              <a:t>/</a:t>
            </a:r>
            <a:r>
              <a:rPr lang="fr-FR" dirty="0" err="1"/>
              <a:t>role</a:t>
            </a:r>
            <a:endParaRPr lang="fr-FR" dirty="0"/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0293" y="4839039"/>
            <a:ext cx="5201159" cy="2308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50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0293" y="4210163"/>
            <a:ext cx="5201159" cy="5078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3300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fr-FR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8EE392-DF76-42AB-92BD-5703D54BEAC8}"/>
              </a:ext>
            </a:extLst>
          </p:cNvPr>
          <p:cNvCxnSpPr>
            <a:cxnSpLocks/>
          </p:cNvCxnSpPr>
          <p:nvPr userDrawn="1"/>
        </p:nvCxnSpPr>
        <p:spPr>
          <a:xfrm>
            <a:off x="5834235" y="1384300"/>
            <a:ext cx="0" cy="5473700"/>
          </a:xfrm>
          <a:prstGeom prst="line">
            <a:avLst/>
          </a:prstGeom>
          <a:ln w="6350" cap="flat">
            <a:solidFill>
              <a:schemeClr val="accent3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7EB3598-7F05-46B4-9CA0-550443E361B9}"/>
              </a:ext>
            </a:extLst>
          </p:cNvPr>
          <p:cNvSpPr/>
          <p:nvPr userDrawn="1"/>
        </p:nvSpPr>
        <p:spPr>
          <a:xfrm>
            <a:off x="5834236" y="1166815"/>
            <a:ext cx="1159497" cy="223837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de-DE" sz="1200" dirty="0" err="1">
              <a:solidFill>
                <a:schemeClr val="bg1"/>
              </a:solidFill>
            </a:endParaRPr>
          </a:p>
        </p:txBody>
      </p:sp>
      <p:pic>
        <p:nvPicPr>
          <p:cNvPr id="13" name="Picture 406" descr="Stichting leerKRACHT">
            <a:extLst>
              <a:ext uri="{FF2B5EF4-FFF2-40B4-BE49-F238E27FC236}">
                <a16:creationId xmlns:a16="http://schemas.microsoft.com/office/drawing/2014/main" id="{E0AD3919-01C7-4F6C-AEB8-40859AD689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0"/>
            <a:ext cx="2465560" cy="246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275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37252705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fr-FR" sz="1875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615193"/>
            <a:ext cx="11082528" cy="288541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884725"/>
            <a:ext cx="11082528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35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6" y="6533380"/>
            <a:ext cx="325501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675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6" y="6498756"/>
            <a:ext cx="7277861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fr-FR" sz="600" dirty="0"/>
              <a:t>Bron: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9"/>
            <a:ext cx="3843339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</p:spTree>
    <p:extLst>
      <p:ext uri="{BB962C8B-B14F-4D97-AF65-F5344CB8AC3E}">
        <p14:creationId xmlns:p14="http://schemas.microsoft.com/office/powerpoint/2010/main" val="13079044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74469727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fr-FR" sz="1875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5"/>
            <a:ext cx="3813048" cy="288541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lnSpc>
                <a:spcPct val="10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6" y="6533380"/>
            <a:ext cx="325501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675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6" y="6498756"/>
            <a:ext cx="7277861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600"/>
              <a:t>Bron: …</a:t>
            </a:r>
            <a:endParaRPr lang="fr-FR" sz="600" dirty="0"/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9"/>
            <a:ext cx="3843339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</p:spTree>
    <p:extLst>
      <p:ext uri="{BB962C8B-B14F-4D97-AF65-F5344CB8AC3E}">
        <p14:creationId xmlns:p14="http://schemas.microsoft.com/office/powerpoint/2010/main" val="4070367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66933447"/>
              </p:ext>
            </p:extLst>
          </p:nvPr>
        </p:nvGraphicFramePr>
        <p:xfrm>
          <a:off x="159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9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3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169"/>
              </a:spcBef>
              <a:spcAft>
                <a:spcPts val="169"/>
              </a:spcAft>
            </a:pPr>
            <a:endParaRPr lang="fr-FR" sz="1406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687397"/>
            <a:ext cx="11082528" cy="216341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884728"/>
            <a:ext cx="11082528" cy="1558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013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8" y="6559413"/>
            <a:ext cx="325501" cy="778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3435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506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3435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506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6" y="6498756"/>
            <a:ext cx="7277861" cy="69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fr-FR" sz="450" dirty="0"/>
              <a:t>Bron: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7" y="41600"/>
            <a:ext cx="3843339" cy="6925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45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</p:spTree>
    <p:extLst>
      <p:ext uri="{BB962C8B-B14F-4D97-AF65-F5344CB8AC3E}">
        <p14:creationId xmlns:p14="http://schemas.microsoft.com/office/powerpoint/2010/main" val="33792693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93522085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fr-FR" sz="1875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284732"/>
            <a:ext cx="5065776" cy="288541"/>
          </a:xfrm>
          <a:prstGeom prst="rect">
            <a:avLst/>
          </a:prstGeom>
        </p:spPr>
        <p:txBody>
          <a:bodyPr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6" y="6533380"/>
            <a:ext cx="325501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675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6" y="6501671"/>
            <a:ext cx="7277861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600"/>
              <a:t>Bron: …</a:t>
            </a:r>
            <a:endParaRPr lang="fr-FR" sz="600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9"/>
            <a:ext cx="3843339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</p:spTree>
    <p:extLst>
      <p:ext uri="{BB962C8B-B14F-4D97-AF65-F5344CB8AC3E}">
        <p14:creationId xmlns:p14="http://schemas.microsoft.com/office/powerpoint/2010/main" val="26923347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89207099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fr-FR" sz="33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749746"/>
            <a:ext cx="11082528" cy="507831"/>
          </a:xfr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6" y="6533380"/>
            <a:ext cx="325501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675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6" y="6501671"/>
            <a:ext cx="7277861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600"/>
              <a:t>Bron: …</a:t>
            </a:r>
            <a:endParaRPr lang="fr-FR" sz="600" dirty="0"/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9"/>
            <a:ext cx="3843339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</p:spTree>
    <p:extLst>
      <p:ext uri="{BB962C8B-B14F-4D97-AF65-F5344CB8AC3E}">
        <p14:creationId xmlns:p14="http://schemas.microsoft.com/office/powerpoint/2010/main" val="36263690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03245372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en-US" sz="255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684020"/>
            <a:ext cx="9180576" cy="395429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2550"/>
            </a:lvl1pPr>
          </a:lstStyle>
          <a:p>
            <a:r>
              <a:rPr lang="fr-FR" dirty="0"/>
              <a:t>“Click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quote</a:t>
            </a:r>
            <a:endParaRPr lang="fr-FR" dirty="0"/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2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quote</a:t>
            </a:r>
            <a:r>
              <a:rPr lang="fr-FR" dirty="0"/>
              <a:t>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6" y="6533380"/>
            <a:ext cx="325501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675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6" y="6501671"/>
            <a:ext cx="7277861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600"/>
              <a:t>Bron: …</a:t>
            </a:r>
            <a:endParaRPr lang="fr-FR" sz="600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9"/>
            <a:ext cx="3843339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</p:spTree>
    <p:extLst>
      <p:ext uri="{BB962C8B-B14F-4D97-AF65-F5344CB8AC3E}">
        <p14:creationId xmlns:p14="http://schemas.microsoft.com/office/powerpoint/2010/main" val="29662594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1057959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fr-FR" sz="1875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tx2">
              <a:lumMod val="95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6" y="6533380"/>
            <a:ext cx="325501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675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71"/>
            <a:ext cx="2514600" cy="76944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6" y="6501671"/>
            <a:ext cx="7277861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600"/>
              <a:t>Bron: …</a:t>
            </a:r>
            <a:endParaRPr lang="fr-FR" sz="600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7" y="41599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  <p:cxnSp>
        <p:nvCxnSpPr>
          <p:cNvPr id="11" name="TopLine">
            <a:extLst>
              <a:ext uri="{FF2B5EF4-FFF2-40B4-BE49-F238E27FC236}">
                <a16:creationId xmlns:a16="http://schemas.microsoft.com/office/drawing/2014/main" id="{CB700A58-F250-411B-A5E3-21A0759C9E8F}"/>
              </a:ext>
            </a:extLst>
          </p:cNvPr>
          <p:cNvCxnSpPr>
            <a:cxnSpLocks/>
          </p:cNvCxnSpPr>
          <p:nvPr userDrawn="1">
            <p:custDataLst>
              <p:tags r:id="rId9"/>
            </p:custDataLst>
          </p:nvPr>
        </p:nvCxnSpPr>
        <p:spPr>
          <a:xfrm>
            <a:off x="554738" y="1181906"/>
            <a:ext cx="2514601" cy="0"/>
          </a:xfrm>
          <a:prstGeom prst="line">
            <a:avLst/>
          </a:prstGeom>
          <a:ln w="381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0962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99983738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fr-FR" sz="1875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tx2">
              <a:lumMod val="95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5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6" y="6533380"/>
            <a:ext cx="325501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675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71"/>
            <a:ext cx="3465576" cy="769441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7" y="3659646"/>
            <a:ext cx="3465575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6" y="6501671"/>
            <a:ext cx="7277861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600"/>
              <a:t>Bron: …</a:t>
            </a:r>
            <a:endParaRPr lang="fr-FR" sz="600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6" y="41599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  <p:cxnSp>
        <p:nvCxnSpPr>
          <p:cNvPr id="11" name="TopLine">
            <a:extLst>
              <a:ext uri="{FF2B5EF4-FFF2-40B4-BE49-F238E27FC236}">
                <a16:creationId xmlns:a16="http://schemas.microsoft.com/office/drawing/2014/main" id="{69C4CAC6-374D-4405-BCE4-B7434720CF63}"/>
              </a:ext>
            </a:extLst>
          </p:cNvPr>
          <p:cNvCxnSpPr>
            <a:cxnSpLocks/>
          </p:cNvCxnSpPr>
          <p:nvPr userDrawn="1">
            <p:custDataLst>
              <p:tags r:id="rId9"/>
            </p:custDataLst>
          </p:nvPr>
        </p:nvCxnSpPr>
        <p:spPr>
          <a:xfrm>
            <a:off x="554738" y="1181906"/>
            <a:ext cx="3465577" cy="0"/>
          </a:xfrm>
          <a:prstGeom prst="line">
            <a:avLst/>
          </a:prstGeom>
          <a:ln w="381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5265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0349490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fr-FR" sz="1875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tx2">
              <a:lumMod val="95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5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6" y="6533380"/>
            <a:ext cx="325501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675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615193"/>
            <a:ext cx="5065776" cy="28854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884725"/>
            <a:ext cx="5065776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6" y="6501671"/>
            <a:ext cx="7277861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600"/>
              <a:t>Bron: …</a:t>
            </a:r>
            <a:endParaRPr lang="fr-FR" sz="600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9"/>
            <a:ext cx="3843339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  <p:cxnSp>
        <p:nvCxnSpPr>
          <p:cNvPr id="11" name="TopLine">
            <a:extLst>
              <a:ext uri="{FF2B5EF4-FFF2-40B4-BE49-F238E27FC236}">
                <a16:creationId xmlns:a16="http://schemas.microsoft.com/office/drawing/2014/main" id="{63BC73E6-57A6-4CDD-B110-BA6B558FA375}"/>
              </a:ext>
            </a:extLst>
          </p:cNvPr>
          <p:cNvCxnSpPr>
            <a:cxnSpLocks/>
          </p:cNvCxnSpPr>
          <p:nvPr userDrawn="1">
            <p:custDataLst>
              <p:tags r:id="rId9"/>
            </p:custDataLst>
          </p:nvPr>
        </p:nvCxnSpPr>
        <p:spPr>
          <a:xfrm>
            <a:off x="554736" y="1181906"/>
            <a:ext cx="5065776" cy="0"/>
          </a:xfrm>
          <a:prstGeom prst="line">
            <a:avLst/>
          </a:prstGeom>
          <a:ln w="381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502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5715135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572" imgH="588" progId="TCLayout.ActiveDocument.1">
                  <p:embed/>
                </p:oleObj>
              </mc:Choice>
              <mc:Fallback>
                <p:oleObj name="think-cell Slide" r:id="rId11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fr-FR" sz="1875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615193"/>
            <a:ext cx="6967728" cy="28854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tx2">
              <a:lumMod val="95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5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6" y="6533380"/>
            <a:ext cx="325501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675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884725"/>
            <a:ext cx="6967728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7" y="6501671"/>
            <a:ext cx="6967729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600"/>
              <a:t>Bron: …</a:t>
            </a:r>
            <a:endParaRPr lang="fr-FR" sz="600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9"/>
            <a:ext cx="3843339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  <p:cxnSp>
        <p:nvCxnSpPr>
          <p:cNvPr id="11" name="TopLine">
            <a:extLst>
              <a:ext uri="{FF2B5EF4-FFF2-40B4-BE49-F238E27FC236}">
                <a16:creationId xmlns:a16="http://schemas.microsoft.com/office/drawing/2014/main" id="{F7189481-B982-4BB8-AAEE-9F1EF03450DA}"/>
              </a:ext>
            </a:extLst>
          </p:cNvPr>
          <p:cNvCxnSpPr>
            <a:cxnSpLocks/>
          </p:cNvCxnSpPr>
          <p:nvPr userDrawn="1">
            <p:custDataLst>
              <p:tags r:id="rId9"/>
            </p:custDataLst>
          </p:nvPr>
        </p:nvCxnSpPr>
        <p:spPr>
          <a:xfrm>
            <a:off x="554736" y="1181906"/>
            <a:ext cx="6967728" cy="0"/>
          </a:xfrm>
          <a:prstGeom prst="line">
            <a:avLst/>
          </a:prstGeom>
          <a:ln w="381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6163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033256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fr-FR" sz="1875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tx2">
              <a:lumMod val="95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50" noProof="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6" y="6533380"/>
            <a:ext cx="325501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4580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fr-FR" sz="67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4580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fr-FR" sz="67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615193"/>
            <a:ext cx="7918704" cy="28854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884725"/>
            <a:ext cx="7918704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6" y="6501671"/>
            <a:ext cx="7277861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fr-FR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Bron: …</a:t>
            </a:r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9"/>
            <a:ext cx="3843339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  <p:cxnSp>
        <p:nvCxnSpPr>
          <p:cNvPr id="11" name="TopLine">
            <a:extLst>
              <a:ext uri="{FF2B5EF4-FFF2-40B4-BE49-F238E27FC236}">
                <a16:creationId xmlns:a16="http://schemas.microsoft.com/office/drawing/2014/main" id="{39A5CFF0-55EF-42AE-A29A-49BEA33C0AB9}"/>
              </a:ext>
            </a:extLst>
          </p:cNvPr>
          <p:cNvCxnSpPr>
            <a:cxnSpLocks/>
          </p:cNvCxnSpPr>
          <p:nvPr userDrawn="1">
            <p:custDataLst>
              <p:tags r:id="rId9"/>
            </p:custDataLst>
          </p:nvPr>
        </p:nvCxnSpPr>
        <p:spPr>
          <a:xfrm>
            <a:off x="554736" y="1181906"/>
            <a:ext cx="7918704" cy="0"/>
          </a:xfrm>
          <a:prstGeom prst="line">
            <a:avLst/>
          </a:prstGeom>
          <a:ln w="381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4228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3228893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fr-FR" sz="1875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6" y="6533380"/>
            <a:ext cx="325501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675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904997"/>
            <a:ext cx="11082528" cy="259686"/>
          </a:xfrm>
        </p:spPr>
        <p:txBody>
          <a:bodyPr>
            <a:sp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6" y="6501671"/>
            <a:ext cx="7277861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600"/>
              <a:t>Bron: …</a:t>
            </a:r>
            <a:endParaRPr lang="fr-FR" sz="600" dirty="0"/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9"/>
            <a:ext cx="3843339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  <p:cxnSp>
        <p:nvCxnSpPr>
          <p:cNvPr id="9" name="TopLine">
            <a:extLst>
              <a:ext uri="{FF2B5EF4-FFF2-40B4-BE49-F238E27FC236}">
                <a16:creationId xmlns:a16="http://schemas.microsoft.com/office/drawing/2014/main" id="{2A0DED01-E537-4A31-80C2-67DB7C780383}"/>
              </a:ext>
            </a:extLst>
          </p:cNvPr>
          <p:cNvCxnSpPr>
            <a:cxnSpLocks/>
          </p:cNvCxnSpPr>
          <p:nvPr userDrawn="1">
            <p:custDataLst>
              <p:tags r:id="rId7"/>
            </p:custDataLst>
          </p:nvPr>
        </p:nvCxnSpPr>
        <p:spPr>
          <a:xfrm>
            <a:off x="554736" y="1181906"/>
            <a:ext cx="11082528" cy="0"/>
          </a:xfrm>
          <a:prstGeom prst="line">
            <a:avLst/>
          </a:prstGeom>
          <a:ln w="381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9224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6608072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6" y="6533380"/>
            <a:ext cx="325501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675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6" y="6501671"/>
            <a:ext cx="7277861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600"/>
              <a:t>Bron: …</a:t>
            </a:r>
            <a:endParaRPr lang="fr-FR" sz="600" dirty="0"/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9"/>
            <a:ext cx="3843339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</p:spTree>
    <p:extLst>
      <p:ext uri="{BB962C8B-B14F-4D97-AF65-F5344CB8AC3E}">
        <p14:creationId xmlns:p14="http://schemas.microsoft.com/office/powerpoint/2010/main" val="1620638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57875562"/>
              </p:ext>
            </p:extLst>
          </p:nvPr>
        </p:nvGraphicFramePr>
        <p:xfrm>
          <a:off x="159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9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3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169"/>
              </a:spcBef>
              <a:spcAft>
                <a:spcPts val="169"/>
              </a:spcAft>
            </a:pPr>
            <a:endParaRPr lang="fr-FR" sz="1406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9"/>
            <a:ext cx="3813048" cy="216341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lnSpc>
                <a:spcPct val="10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8" y="6559413"/>
            <a:ext cx="325501" cy="778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3435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506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3435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506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6" y="6498756"/>
            <a:ext cx="7277861" cy="692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450"/>
              <a:t>Bron: …</a:t>
            </a:r>
            <a:endParaRPr lang="fr-FR" sz="450" dirty="0"/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7" y="41600"/>
            <a:ext cx="3843339" cy="6925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45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</p:spTree>
    <p:extLst>
      <p:ext uri="{BB962C8B-B14F-4D97-AF65-F5344CB8AC3E}">
        <p14:creationId xmlns:p14="http://schemas.microsoft.com/office/powerpoint/2010/main" val="19250672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40362682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6" y="6501671"/>
            <a:ext cx="7277861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600"/>
              <a:t>Bron: …</a:t>
            </a:r>
            <a:endParaRPr lang="fr-FR" sz="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B5C5AF-E00F-4A6F-9F78-9819B33F7951}"/>
              </a:ext>
            </a:extLst>
          </p:cNvPr>
          <p:cNvSpPr/>
          <p:nvPr userDrawn="1"/>
        </p:nvSpPr>
        <p:spPr>
          <a:xfrm>
            <a:off x="1181100" y="1002173"/>
            <a:ext cx="9829800" cy="4853659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en-US" sz="1200" dirty="0" err="1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EF7807-0EEA-4327-9743-5CE4D280CFFF}"/>
              </a:ext>
            </a:extLst>
          </p:cNvPr>
          <p:cNvSpPr txBox="1"/>
          <p:nvPr userDrawn="1"/>
        </p:nvSpPr>
        <p:spPr>
          <a:xfrm>
            <a:off x="4064000" y="2367171"/>
            <a:ext cx="4064000" cy="15927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fr-FR" sz="10350" dirty="0">
                <a:solidFill>
                  <a:schemeClr val="tx1"/>
                </a:solidFill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9760739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6C5A39F-26AB-4DDD-91B4-6D3D41E52A5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1765387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631" imgH="631" progId="TCLayout.ActiveDocument.1">
                  <p:embed/>
                </p:oleObj>
              </mc:Choice>
              <mc:Fallback>
                <p:oleObj name="think-cell Slide" r:id="rId8" imgW="631" imgH="63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6C5A39F-26AB-4DDD-91B4-6D3D41E52A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1BF1A8E-6B1C-4D7A-AF63-FF961265B19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nl-NL" sz="1875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6949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6" y="6533380"/>
            <a:ext cx="325501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nl-NL" sz="675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nl-NL" sz="675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6" y="6501671"/>
            <a:ext cx="7277861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nl-NL" sz="600"/>
              <a:t>Source: …</a:t>
            </a:r>
            <a:endParaRPr lang="nl-NL" sz="600" dirty="0"/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7ACB1E33-E5FF-447C-86C8-D2AD164B7EF2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7156704" y="104710"/>
            <a:ext cx="4480560" cy="92333"/>
          </a:xfrm>
        </p:spPr>
        <p:txBody>
          <a:bodyPr anchor="ctr" anchorCtr="0">
            <a:spAutoFit/>
          </a:bodyPr>
          <a:lstStyle>
            <a:lvl1pPr algn="r">
              <a:defRPr sz="600">
                <a:latin typeface="+mn-lt"/>
              </a:defRPr>
            </a:lvl1pPr>
          </a:lstStyle>
          <a:p>
            <a:pPr lvl="0"/>
            <a:r>
              <a:rPr lang="nl-NL"/>
              <a:t>Chapter › Topic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79782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31CF-C466-4D0E-B787-E43862202363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C1DE-445C-4D53-9B41-85D62D4AB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91967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2470403"/>
              </p:ext>
            </p:extLst>
          </p:nvPr>
        </p:nvGraphicFramePr>
        <p:xfrm>
          <a:off x="159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9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5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en-US" sz="33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F49D92-C6EE-4490-B929-C3EC63E30AB9}"/>
              </a:ext>
            </a:extLst>
          </p:cNvPr>
          <p:cNvPicPr>
            <a:picLocks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4236" y="3176"/>
            <a:ext cx="6357765" cy="685482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6EB6A63-8CB3-4039-B7B0-734C00A473B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5834237" y="3177"/>
            <a:ext cx="1127915" cy="8350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 err="1">
              <a:solidFill>
                <a:schemeClr val="tx1"/>
              </a:solidFill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550296" y="5256650"/>
            <a:ext cx="5201159" cy="14542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050" dirty="0"/>
            </a:lvl1pPr>
          </a:lstStyle>
          <a:p>
            <a:pPr lvl="0">
              <a:buNone/>
            </a:pPr>
            <a:r>
              <a:rPr lang="fr-FR" dirty="0"/>
              <a:t>Edit date or </a:t>
            </a:r>
            <a:r>
              <a:rPr lang="fr-FR" dirty="0" err="1"/>
              <a:t>title</a:t>
            </a:r>
            <a:r>
              <a:rPr lang="fr-FR" dirty="0"/>
              <a:t>/</a:t>
            </a:r>
            <a:r>
              <a:rPr lang="fr-FR" dirty="0" err="1"/>
              <a:t>role</a:t>
            </a:r>
            <a:endParaRPr lang="fr-FR" dirty="0"/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0296" y="4839046"/>
            <a:ext cx="5201159" cy="2077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50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0296" y="4260948"/>
            <a:ext cx="5201159" cy="457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3300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fr-FR" dirty="0"/>
          </a:p>
        </p:txBody>
      </p:sp>
      <p:pic>
        <p:nvPicPr>
          <p:cNvPr id="13" name="Picture 406" descr="Stichting leerKRACHT">
            <a:extLst>
              <a:ext uri="{FF2B5EF4-FFF2-40B4-BE49-F238E27FC236}">
                <a16:creationId xmlns:a16="http://schemas.microsoft.com/office/drawing/2014/main" id="{E0AD3919-01C7-4F6C-AEB8-40859AD689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0"/>
            <a:ext cx="2465560" cy="246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4BF9918-34CB-4895-8D85-BC5DC7BD2D9E}"/>
              </a:ext>
            </a:extLst>
          </p:cNvPr>
          <p:cNvCxnSpPr>
            <a:cxnSpLocks/>
          </p:cNvCxnSpPr>
          <p:nvPr userDrawn="1"/>
        </p:nvCxnSpPr>
        <p:spPr>
          <a:xfrm>
            <a:off x="5834235" y="1384300"/>
            <a:ext cx="0" cy="5473700"/>
          </a:xfrm>
          <a:prstGeom prst="line">
            <a:avLst/>
          </a:prstGeom>
          <a:ln w="6350" cap="flat">
            <a:solidFill>
              <a:schemeClr val="accent3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9280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205129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F49D92-C6EE-4490-B929-C3EC63E30AB9}"/>
              </a:ext>
            </a:extLst>
          </p:cNvPr>
          <p:cNvPicPr>
            <a:picLocks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4235" y="3176"/>
            <a:ext cx="6357765" cy="685482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6EB6A63-8CB3-4039-B7B0-734C00A473B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5834235" y="3177"/>
            <a:ext cx="1127915" cy="8350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550291" y="5256647"/>
            <a:ext cx="5201159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/>
            </a:lvl1pPr>
          </a:lstStyle>
          <a:p>
            <a:pPr lvl="0">
              <a:buNone/>
            </a:pPr>
            <a:r>
              <a:rPr lang="fr-FR" dirty="0"/>
              <a:t>Edit date or </a:t>
            </a:r>
            <a:r>
              <a:rPr lang="fr-FR" dirty="0" err="1"/>
              <a:t>title</a:t>
            </a:r>
            <a:r>
              <a:rPr lang="fr-FR" dirty="0"/>
              <a:t>/</a:t>
            </a:r>
            <a:r>
              <a:rPr lang="fr-FR" dirty="0" err="1"/>
              <a:t>role</a:t>
            </a:r>
            <a:endParaRPr lang="fr-FR" dirty="0"/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0291" y="4839038"/>
            <a:ext cx="5201159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0291" y="3363775"/>
            <a:ext cx="5201159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4400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fr-FR" dirty="0"/>
          </a:p>
        </p:txBody>
      </p:sp>
      <p:pic>
        <p:nvPicPr>
          <p:cNvPr id="13" name="Picture 406" descr="Stichting leerKRACHT">
            <a:extLst>
              <a:ext uri="{FF2B5EF4-FFF2-40B4-BE49-F238E27FC236}">
                <a16:creationId xmlns:a16="http://schemas.microsoft.com/office/drawing/2014/main" id="{E0AD3919-01C7-4F6C-AEB8-40859AD689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0"/>
            <a:ext cx="2465560" cy="246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4BF9918-34CB-4895-8D85-BC5DC7BD2D9E}"/>
              </a:ext>
            </a:extLst>
          </p:cNvPr>
          <p:cNvCxnSpPr>
            <a:cxnSpLocks/>
          </p:cNvCxnSpPr>
          <p:nvPr userDrawn="1"/>
        </p:nvCxnSpPr>
        <p:spPr>
          <a:xfrm>
            <a:off x="5834235" y="1384300"/>
            <a:ext cx="0" cy="5473700"/>
          </a:xfrm>
          <a:prstGeom prst="line">
            <a:avLst/>
          </a:prstGeom>
          <a:ln w="6350" cap="flat">
            <a:solidFill>
              <a:schemeClr val="accent3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0967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379704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DA2C91-A8C2-40C7-8336-1A683798AB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4235" y="0"/>
            <a:ext cx="6357765" cy="6858000"/>
          </a:xfrm>
          <a:prstGeom prst="rect">
            <a:avLst/>
          </a:prstGeom>
        </p:spPr>
      </p:pic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50291" y="5256647"/>
            <a:ext cx="5201159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/>
            </a:lvl1pPr>
          </a:lstStyle>
          <a:p>
            <a:pPr lvl="0">
              <a:buNone/>
            </a:pPr>
            <a:r>
              <a:rPr lang="fr-FR" dirty="0"/>
              <a:t>Edit date or </a:t>
            </a:r>
            <a:r>
              <a:rPr lang="fr-FR" dirty="0" err="1"/>
              <a:t>title</a:t>
            </a:r>
            <a:r>
              <a:rPr lang="fr-FR" dirty="0"/>
              <a:t>/</a:t>
            </a:r>
            <a:r>
              <a:rPr lang="fr-FR" dirty="0" err="1"/>
              <a:t>role</a:t>
            </a:r>
            <a:endParaRPr lang="fr-FR" dirty="0"/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0291" y="4839038"/>
            <a:ext cx="5201159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0291" y="3363775"/>
            <a:ext cx="5201159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4400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fr-FR" dirty="0"/>
          </a:p>
        </p:txBody>
      </p:sp>
      <p:pic>
        <p:nvPicPr>
          <p:cNvPr id="13" name="Picture 406" descr="Stichting leerKRACHT">
            <a:extLst>
              <a:ext uri="{FF2B5EF4-FFF2-40B4-BE49-F238E27FC236}">
                <a16:creationId xmlns:a16="http://schemas.microsoft.com/office/drawing/2014/main" id="{E0AD3919-01C7-4F6C-AEB8-40859AD689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0"/>
            <a:ext cx="2465560" cy="246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DC4680-2DCF-49DC-9A21-9D250C19817F}"/>
              </a:ext>
            </a:extLst>
          </p:cNvPr>
          <p:cNvCxnSpPr>
            <a:cxnSpLocks/>
          </p:cNvCxnSpPr>
          <p:nvPr userDrawn="1"/>
        </p:nvCxnSpPr>
        <p:spPr>
          <a:xfrm>
            <a:off x="5834235" y="1384300"/>
            <a:ext cx="0" cy="5473700"/>
          </a:xfrm>
          <a:prstGeom prst="line">
            <a:avLst/>
          </a:prstGeom>
          <a:ln w="6350" cap="flat">
            <a:solidFill>
              <a:schemeClr val="accent3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3381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886209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912E12-345A-43CB-9B47-C5A159E410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4234" y="0"/>
            <a:ext cx="6357765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30421B2-398F-4F92-B6BD-250D26EA133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5834235" y="3177"/>
            <a:ext cx="1127915" cy="113029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550291" y="5256647"/>
            <a:ext cx="5201159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/>
            </a:lvl1pPr>
          </a:lstStyle>
          <a:p>
            <a:pPr lvl="0">
              <a:buNone/>
            </a:pPr>
            <a:r>
              <a:rPr lang="fr-FR" dirty="0"/>
              <a:t>Edit date or </a:t>
            </a:r>
            <a:r>
              <a:rPr lang="fr-FR" dirty="0" err="1"/>
              <a:t>title</a:t>
            </a:r>
            <a:r>
              <a:rPr lang="fr-FR" dirty="0"/>
              <a:t>/</a:t>
            </a:r>
            <a:r>
              <a:rPr lang="fr-FR" dirty="0" err="1"/>
              <a:t>role</a:t>
            </a:r>
            <a:endParaRPr lang="fr-FR" dirty="0"/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0291" y="4839038"/>
            <a:ext cx="5201159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0291" y="3363775"/>
            <a:ext cx="5201159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4400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fr-FR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8EE392-DF76-42AB-92BD-5703D54BEAC8}"/>
              </a:ext>
            </a:extLst>
          </p:cNvPr>
          <p:cNvCxnSpPr>
            <a:cxnSpLocks/>
          </p:cNvCxnSpPr>
          <p:nvPr userDrawn="1"/>
        </p:nvCxnSpPr>
        <p:spPr>
          <a:xfrm>
            <a:off x="5834235" y="1384300"/>
            <a:ext cx="0" cy="5473700"/>
          </a:xfrm>
          <a:prstGeom prst="line">
            <a:avLst/>
          </a:prstGeom>
          <a:ln w="6350" cap="flat">
            <a:solidFill>
              <a:schemeClr val="accent3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7EB3598-7F05-46B4-9CA0-550443E361B9}"/>
              </a:ext>
            </a:extLst>
          </p:cNvPr>
          <p:cNvSpPr/>
          <p:nvPr userDrawn="1"/>
        </p:nvSpPr>
        <p:spPr>
          <a:xfrm>
            <a:off x="5834234" y="1166813"/>
            <a:ext cx="1159497" cy="223837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>
              <a:solidFill>
                <a:schemeClr val="bg1"/>
              </a:solidFill>
            </a:endParaRPr>
          </a:p>
        </p:txBody>
      </p:sp>
      <p:pic>
        <p:nvPicPr>
          <p:cNvPr id="13" name="Picture 406" descr="Stichting leerKRACHT">
            <a:extLst>
              <a:ext uri="{FF2B5EF4-FFF2-40B4-BE49-F238E27FC236}">
                <a16:creationId xmlns:a16="http://schemas.microsoft.com/office/drawing/2014/main" id="{E0AD3919-01C7-4F6C-AEB8-40859AD689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0"/>
            <a:ext cx="2465560" cy="246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2805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55993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519011"/>
            <a:ext cx="11082528" cy="384721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884725"/>
            <a:ext cx="1108252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fr-FR" dirty="0"/>
              <a:t>Bron: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</p:spTree>
    <p:extLst>
      <p:ext uri="{BB962C8B-B14F-4D97-AF65-F5344CB8AC3E}">
        <p14:creationId xmlns:p14="http://schemas.microsoft.com/office/powerpoint/2010/main" val="37007639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121006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lnSpc>
                <a:spcPct val="10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800"/>
              <a:t>Bron: …</a:t>
            </a:r>
            <a:endParaRPr lang="fr-FR" sz="800" dirty="0"/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</p:spTree>
    <p:extLst>
      <p:ext uri="{BB962C8B-B14F-4D97-AF65-F5344CB8AC3E}">
        <p14:creationId xmlns:p14="http://schemas.microsoft.com/office/powerpoint/2010/main" val="21447454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720817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236640"/>
            <a:ext cx="5065776" cy="384721"/>
          </a:xfrm>
          <a:prstGeom prst="rect">
            <a:avLst/>
          </a:prstGeom>
        </p:spPr>
        <p:txBody>
          <a:bodyPr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800"/>
              <a:t>Bron: …</a:t>
            </a:r>
            <a:endParaRPr lang="fr-FR" sz="800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</p:spTree>
    <p:extLst>
      <p:ext uri="{BB962C8B-B14F-4D97-AF65-F5344CB8AC3E}">
        <p14:creationId xmlns:p14="http://schemas.microsoft.com/office/powerpoint/2010/main" val="3902510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30517352"/>
              </p:ext>
            </p:extLst>
          </p:nvPr>
        </p:nvGraphicFramePr>
        <p:xfrm>
          <a:off x="159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9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3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169"/>
              </a:spcBef>
              <a:spcAft>
                <a:spcPts val="169"/>
              </a:spcAft>
            </a:pPr>
            <a:endParaRPr lang="fr-FR" sz="1406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320833"/>
            <a:ext cx="5065776" cy="216341"/>
          </a:xfrm>
          <a:prstGeom prst="rect">
            <a:avLst/>
          </a:prstGeom>
        </p:spPr>
        <p:txBody>
          <a:bodyPr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8" y="6559413"/>
            <a:ext cx="325501" cy="778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3435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506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3435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506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6" y="6501671"/>
            <a:ext cx="7277861" cy="692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450"/>
              <a:t>Bron: …</a:t>
            </a:r>
            <a:endParaRPr lang="fr-FR" sz="450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7" y="41600"/>
            <a:ext cx="3843339" cy="6925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45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</p:spTree>
    <p:extLst>
      <p:ext uri="{BB962C8B-B14F-4D97-AF65-F5344CB8AC3E}">
        <p14:creationId xmlns:p14="http://schemas.microsoft.com/office/powerpoint/2010/main" val="41071996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556785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4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800"/>
              <a:t>Bron: …</a:t>
            </a:r>
            <a:endParaRPr lang="fr-FR" sz="800" dirty="0"/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</p:spTree>
    <p:extLst>
      <p:ext uri="{BB962C8B-B14F-4D97-AF65-F5344CB8AC3E}">
        <p14:creationId xmlns:p14="http://schemas.microsoft.com/office/powerpoint/2010/main" val="25912051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368353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3400"/>
            </a:lvl1pPr>
          </a:lstStyle>
          <a:p>
            <a:r>
              <a:rPr lang="fr-FR" dirty="0"/>
              <a:t>“Click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quote</a:t>
            </a:r>
            <a:endParaRPr lang="fr-FR" dirty="0"/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quote</a:t>
            </a:r>
            <a:r>
              <a:rPr lang="fr-FR" dirty="0"/>
              <a:t>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800"/>
              <a:t>Bron: …</a:t>
            </a:r>
            <a:endParaRPr lang="fr-FR" sz="800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</p:spTree>
    <p:extLst>
      <p:ext uri="{BB962C8B-B14F-4D97-AF65-F5344CB8AC3E}">
        <p14:creationId xmlns:p14="http://schemas.microsoft.com/office/powerpoint/2010/main" val="36307924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70091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tx2">
              <a:lumMod val="95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800"/>
              <a:t>Bron: …</a:t>
            </a:r>
            <a:endParaRPr lang="fr-FR" sz="800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  <p:cxnSp>
        <p:nvCxnSpPr>
          <p:cNvPr id="11" name="TopLine">
            <a:extLst>
              <a:ext uri="{FF2B5EF4-FFF2-40B4-BE49-F238E27FC236}">
                <a16:creationId xmlns:a16="http://schemas.microsoft.com/office/drawing/2014/main" id="{CB700A58-F250-411B-A5E3-21A0759C9E8F}"/>
              </a:ext>
            </a:extLst>
          </p:cNvPr>
          <p:cNvCxnSpPr>
            <a:cxnSpLocks/>
          </p:cNvCxnSpPr>
          <p:nvPr userDrawn="1">
            <p:custDataLst>
              <p:tags r:id="rId9"/>
            </p:custDataLst>
          </p:nvPr>
        </p:nvCxnSpPr>
        <p:spPr>
          <a:xfrm>
            <a:off x="554737" y="1181906"/>
            <a:ext cx="2514601" cy="0"/>
          </a:xfrm>
          <a:prstGeom prst="line">
            <a:avLst/>
          </a:prstGeom>
          <a:ln w="381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0441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095394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tx2">
              <a:lumMod val="95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800"/>
              <a:t>Bron: …</a:t>
            </a:r>
            <a:endParaRPr lang="fr-FR" sz="800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  <p:cxnSp>
        <p:nvCxnSpPr>
          <p:cNvPr id="11" name="TopLine">
            <a:extLst>
              <a:ext uri="{FF2B5EF4-FFF2-40B4-BE49-F238E27FC236}">
                <a16:creationId xmlns:a16="http://schemas.microsoft.com/office/drawing/2014/main" id="{69C4CAC6-374D-4405-BCE4-B7434720CF63}"/>
              </a:ext>
            </a:extLst>
          </p:cNvPr>
          <p:cNvCxnSpPr>
            <a:cxnSpLocks/>
          </p:cNvCxnSpPr>
          <p:nvPr userDrawn="1">
            <p:custDataLst>
              <p:tags r:id="rId9"/>
            </p:custDataLst>
          </p:nvPr>
        </p:nvCxnSpPr>
        <p:spPr>
          <a:xfrm>
            <a:off x="554737" y="1181906"/>
            <a:ext cx="3465577" cy="0"/>
          </a:xfrm>
          <a:prstGeom prst="line">
            <a:avLst/>
          </a:prstGeom>
          <a:ln w="381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5449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277592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tx2">
              <a:lumMod val="95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519011"/>
            <a:ext cx="5065776" cy="38472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884725"/>
            <a:ext cx="5065776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800"/>
              <a:t>Bron: …</a:t>
            </a:r>
            <a:endParaRPr lang="fr-FR" sz="800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  <p:cxnSp>
        <p:nvCxnSpPr>
          <p:cNvPr id="11" name="TopLine">
            <a:extLst>
              <a:ext uri="{FF2B5EF4-FFF2-40B4-BE49-F238E27FC236}">
                <a16:creationId xmlns:a16="http://schemas.microsoft.com/office/drawing/2014/main" id="{63BC73E6-57A6-4CDD-B110-BA6B558FA375}"/>
              </a:ext>
            </a:extLst>
          </p:cNvPr>
          <p:cNvCxnSpPr>
            <a:cxnSpLocks/>
          </p:cNvCxnSpPr>
          <p:nvPr userDrawn="1">
            <p:custDataLst>
              <p:tags r:id="rId9"/>
            </p:custDataLst>
          </p:nvPr>
        </p:nvCxnSpPr>
        <p:spPr>
          <a:xfrm>
            <a:off x="554736" y="1181906"/>
            <a:ext cx="5065776" cy="0"/>
          </a:xfrm>
          <a:prstGeom prst="line">
            <a:avLst/>
          </a:prstGeom>
          <a:ln w="381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0160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68904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572" imgH="588" progId="TCLayout.ActiveDocument.1">
                  <p:embed/>
                </p:oleObj>
              </mc:Choice>
              <mc:Fallback>
                <p:oleObj name="think-cell Slide" r:id="rId11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519011"/>
            <a:ext cx="6967728" cy="38472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tx2">
              <a:lumMod val="95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884725"/>
            <a:ext cx="6967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800"/>
              <a:t>Bron: …</a:t>
            </a:r>
            <a:endParaRPr lang="fr-FR" sz="800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  <p:cxnSp>
        <p:nvCxnSpPr>
          <p:cNvPr id="11" name="TopLine">
            <a:extLst>
              <a:ext uri="{FF2B5EF4-FFF2-40B4-BE49-F238E27FC236}">
                <a16:creationId xmlns:a16="http://schemas.microsoft.com/office/drawing/2014/main" id="{F7189481-B982-4BB8-AAEE-9F1EF03450DA}"/>
              </a:ext>
            </a:extLst>
          </p:cNvPr>
          <p:cNvCxnSpPr>
            <a:cxnSpLocks/>
          </p:cNvCxnSpPr>
          <p:nvPr userDrawn="1">
            <p:custDataLst>
              <p:tags r:id="rId9"/>
            </p:custDataLst>
          </p:nvPr>
        </p:nvCxnSpPr>
        <p:spPr>
          <a:xfrm>
            <a:off x="554736" y="1181906"/>
            <a:ext cx="6967728" cy="0"/>
          </a:xfrm>
          <a:prstGeom prst="line">
            <a:avLst/>
          </a:prstGeom>
          <a:ln w="381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592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616935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tx2">
              <a:lumMod val="95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519011"/>
            <a:ext cx="7918704" cy="38472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884725"/>
            <a:ext cx="7918704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Bron: …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  <p:cxnSp>
        <p:nvCxnSpPr>
          <p:cNvPr id="11" name="TopLine">
            <a:extLst>
              <a:ext uri="{FF2B5EF4-FFF2-40B4-BE49-F238E27FC236}">
                <a16:creationId xmlns:a16="http://schemas.microsoft.com/office/drawing/2014/main" id="{39A5CFF0-55EF-42AE-A29A-49BEA33C0AB9}"/>
              </a:ext>
            </a:extLst>
          </p:cNvPr>
          <p:cNvCxnSpPr>
            <a:cxnSpLocks/>
          </p:cNvCxnSpPr>
          <p:nvPr userDrawn="1">
            <p:custDataLst>
              <p:tags r:id="rId9"/>
            </p:custDataLst>
          </p:nvPr>
        </p:nvCxnSpPr>
        <p:spPr>
          <a:xfrm>
            <a:off x="554736" y="1181906"/>
            <a:ext cx="7918704" cy="0"/>
          </a:xfrm>
          <a:prstGeom prst="line">
            <a:avLst/>
          </a:prstGeom>
          <a:ln w="381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2422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705423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818434"/>
            <a:ext cx="11082528" cy="346249"/>
          </a:xfrm>
        </p:spPr>
        <p:txBody>
          <a:bodyPr>
            <a:sp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800"/>
              <a:t>Bron: …</a:t>
            </a:r>
            <a:endParaRPr lang="fr-FR" sz="800" dirty="0"/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  <p:cxnSp>
        <p:nvCxnSpPr>
          <p:cNvPr id="9" name="TopLine">
            <a:extLst>
              <a:ext uri="{FF2B5EF4-FFF2-40B4-BE49-F238E27FC236}">
                <a16:creationId xmlns:a16="http://schemas.microsoft.com/office/drawing/2014/main" id="{2A0DED01-E537-4A31-80C2-67DB7C780383}"/>
              </a:ext>
            </a:extLst>
          </p:cNvPr>
          <p:cNvCxnSpPr>
            <a:cxnSpLocks/>
          </p:cNvCxnSpPr>
          <p:nvPr userDrawn="1">
            <p:custDataLst>
              <p:tags r:id="rId7"/>
            </p:custDataLst>
          </p:nvPr>
        </p:nvCxnSpPr>
        <p:spPr>
          <a:xfrm>
            <a:off x="554736" y="1181906"/>
            <a:ext cx="11082528" cy="0"/>
          </a:xfrm>
          <a:prstGeom prst="line">
            <a:avLst/>
          </a:prstGeom>
          <a:ln w="381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2078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413153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800"/>
              <a:t>Bron: …</a:t>
            </a:r>
            <a:endParaRPr lang="fr-FR" sz="800" dirty="0"/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</p:spTree>
    <p:extLst>
      <p:ext uri="{BB962C8B-B14F-4D97-AF65-F5344CB8AC3E}">
        <p14:creationId xmlns:p14="http://schemas.microsoft.com/office/powerpoint/2010/main" val="41478252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722587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800"/>
              <a:t>Bron: …</a:t>
            </a:r>
            <a:endParaRPr lang="fr-FR" sz="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B5C5AF-E00F-4A6F-9F78-9819B33F7951}"/>
              </a:ext>
            </a:extLst>
          </p:cNvPr>
          <p:cNvSpPr/>
          <p:nvPr userDrawn="1"/>
        </p:nvSpPr>
        <p:spPr>
          <a:xfrm>
            <a:off x="1181100" y="1002171"/>
            <a:ext cx="9829800" cy="4853659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EF7807-0EEA-4327-9743-5CE4D280CFFF}"/>
              </a:ext>
            </a:extLst>
          </p:cNvPr>
          <p:cNvSpPr txBox="1"/>
          <p:nvPr userDrawn="1"/>
        </p:nvSpPr>
        <p:spPr>
          <a:xfrm>
            <a:off x="4064000" y="2367171"/>
            <a:ext cx="4064000" cy="21236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fr-FR" sz="13800" dirty="0">
                <a:solidFill>
                  <a:schemeClr val="tx1"/>
                </a:solidFill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604222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914099"/>
              </p:ext>
            </p:extLst>
          </p:nvPr>
        </p:nvGraphicFramePr>
        <p:xfrm>
          <a:off x="159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9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3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169"/>
              </a:spcBef>
              <a:spcAft>
                <a:spcPts val="169"/>
              </a:spcAft>
            </a:pPr>
            <a:endParaRPr lang="fr-FR" sz="2475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876708"/>
            <a:ext cx="11082528" cy="380873"/>
          </a:xfr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2475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8" y="6559413"/>
            <a:ext cx="325501" cy="778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3435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506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3435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506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6" y="6501671"/>
            <a:ext cx="7277861" cy="692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450"/>
              <a:t>Bron: …</a:t>
            </a:r>
            <a:endParaRPr lang="fr-FR" sz="450" dirty="0"/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7" y="41600"/>
            <a:ext cx="3843339" cy="6925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45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</p:spTree>
    <p:extLst>
      <p:ext uri="{BB962C8B-B14F-4D97-AF65-F5344CB8AC3E}">
        <p14:creationId xmlns:p14="http://schemas.microsoft.com/office/powerpoint/2010/main" val="31522609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6C5A39F-26AB-4DDD-91B4-6D3D41E52A5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768906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631" imgH="631" progId="TCLayout.ActiveDocument.1">
                  <p:embed/>
                </p:oleObj>
              </mc:Choice>
              <mc:Fallback>
                <p:oleObj name="think-cell Slide" r:id="rId8" imgW="631" imgH="63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6C5A39F-26AB-4DDD-91B4-6D3D41E52A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1BF1A8E-6B1C-4D7A-AF63-FF961265B19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nl-NL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6949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nl-NL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nl-NL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nl-NL" sz="800"/>
              <a:t>Source: …</a:t>
            </a:r>
            <a:endParaRPr lang="nl-NL" sz="800" dirty="0"/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7ACB1E33-E5FF-447C-86C8-D2AD164B7EF2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nl-NL"/>
              <a:t>Chapter › Topic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57185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687873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F49D92-C6EE-4490-B929-C3EC63E30AB9}"/>
              </a:ext>
            </a:extLst>
          </p:cNvPr>
          <p:cNvPicPr>
            <a:picLocks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4235" y="3176"/>
            <a:ext cx="6357765" cy="685482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6EB6A63-8CB3-4039-B7B0-734C00A473B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5834235" y="3177"/>
            <a:ext cx="1127915" cy="8350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550291" y="5256647"/>
            <a:ext cx="5201159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/>
            </a:lvl1pPr>
          </a:lstStyle>
          <a:p>
            <a:pPr lvl="0">
              <a:buNone/>
            </a:pPr>
            <a:r>
              <a:rPr lang="fr-FR" dirty="0"/>
              <a:t>Edit date or </a:t>
            </a:r>
            <a:r>
              <a:rPr lang="fr-FR" dirty="0" err="1"/>
              <a:t>title</a:t>
            </a:r>
            <a:r>
              <a:rPr lang="fr-FR" dirty="0"/>
              <a:t>/</a:t>
            </a:r>
            <a:r>
              <a:rPr lang="fr-FR" dirty="0" err="1"/>
              <a:t>role</a:t>
            </a:r>
            <a:endParaRPr lang="fr-FR" dirty="0"/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0291" y="4839038"/>
            <a:ext cx="5201159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0291" y="3363775"/>
            <a:ext cx="5201159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4400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fr-FR" dirty="0"/>
          </a:p>
        </p:txBody>
      </p:sp>
      <p:pic>
        <p:nvPicPr>
          <p:cNvPr id="13" name="Picture 406" descr="Stichting leerKRACHT">
            <a:extLst>
              <a:ext uri="{FF2B5EF4-FFF2-40B4-BE49-F238E27FC236}">
                <a16:creationId xmlns:a16="http://schemas.microsoft.com/office/drawing/2014/main" id="{E0AD3919-01C7-4F6C-AEB8-40859AD689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0"/>
            <a:ext cx="2465560" cy="246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4BF9918-34CB-4895-8D85-BC5DC7BD2D9E}"/>
              </a:ext>
            </a:extLst>
          </p:cNvPr>
          <p:cNvCxnSpPr>
            <a:cxnSpLocks/>
          </p:cNvCxnSpPr>
          <p:nvPr userDrawn="1"/>
        </p:nvCxnSpPr>
        <p:spPr>
          <a:xfrm>
            <a:off x="5834235" y="1384300"/>
            <a:ext cx="0" cy="5473700"/>
          </a:xfrm>
          <a:prstGeom prst="line">
            <a:avLst/>
          </a:prstGeom>
          <a:ln w="6350" cap="flat">
            <a:solidFill>
              <a:schemeClr val="accent3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2777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78539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DA2C91-A8C2-40C7-8336-1A683798AB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4235" y="0"/>
            <a:ext cx="6357765" cy="6858000"/>
          </a:xfrm>
          <a:prstGeom prst="rect">
            <a:avLst/>
          </a:prstGeom>
        </p:spPr>
      </p:pic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50291" y="5256647"/>
            <a:ext cx="5201159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/>
            </a:lvl1pPr>
          </a:lstStyle>
          <a:p>
            <a:pPr lvl="0">
              <a:buNone/>
            </a:pPr>
            <a:r>
              <a:rPr lang="fr-FR" dirty="0"/>
              <a:t>Edit date or </a:t>
            </a:r>
            <a:r>
              <a:rPr lang="fr-FR" dirty="0" err="1"/>
              <a:t>title</a:t>
            </a:r>
            <a:r>
              <a:rPr lang="fr-FR" dirty="0"/>
              <a:t>/</a:t>
            </a:r>
            <a:r>
              <a:rPr lang="fr-FR" dirty="0" err="1"/>
              <a:t>role</a:t>
            </a:r>
            <a:endParaRPr lang="fr-FR" dirty="0"/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0291" y="4839038"/>
            <a:ext cx="5201159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0291" y="3363775"/>
            <a:ext cx="5201159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4400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fr-FR" dirty="0"/>
          </a:p>
        </p:txBody>
      </p:sp>
      <p:pic>
        <p:nvPicPr>
          <p:cNvPr id="13" name="Picture 406" descr="Stichting leerKRACHT">
            <a:extLst>
              <a:ext uri="{FF2B5EF4-FFF2-40B4-BE49-F238E27FC236}">
                <a16:creationId xmlns:a16="http://schemas.microsoft.com/office/drawing/2014/main" id="{E0AD3919-01C7-4F6C-AEB8-40859AD689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0"/>
            <a:ext cx="2465560" cy="246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DC4680-2DCF-49DC-9A21-9D250C19817F}"/>
              </a:ext>
            </a:extLst>
          </p:cNvPr>
          <p:cNvCxnSpPr>
            <a:cxnSpLocks/>
          </p:cNvCxnSpPr>
          <p:nvPr userDrawn="1"/>
        </p:nvCxnSpPr>
        <p:spPr>
          <a:xfrm>
            <a:off x="5834235" y="1384300"/>
            <a:ext cx="0" cy="5473700"/>
          </a:xfrm>
          <a:prstGeom prst="line">
            <a:avLst/>
          </a:prstGeom>
          <a:ln w="6350" cap="flat">
            <a:solidFill>
              <a:schemeClr val="accent3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1185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277525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912E12-345A-43CB-9B47-C5A159E410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4234" y="0"/>
            <a:ext cx="6357765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30421B2-398F-4F92-B6BD-250D26EA133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5834235" y="3177"/>
            <a:ext cx="1127915" cy="113029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550291" y="5256647"/>
            <a:ext cx="5201159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/>
            </a:lvl1pPr>
          </a:lstStyle>
          <a:p>
            <a:pPr lvl="0">
              <a:buNone/>
            </a:pPr>
            <a:r>
              <a:rPr lang="fr-FR" dirty="0"/>
              <a:t>Edit date or </a:t>
            </a:r>
            <a:r>
              <a:rPr lang="fr-FR" dirty="0" err="1"/>
              <a:t>title</a:t>
            </a:r>
            <a:r>
              <a:rPr lang="fr-FR" dirty="0"/>
              <a:t>/</a:t>
            </a:r>
            <a:r>
              <a:rPr lang="fr-FR" dirty="0" err="1"/>
              <a:t>role</a:t>
            </a:r>
            <a:endParaRPr lang="fr-FR" dirty="0"/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0291" y="4839038"/>
            <a:ext cx="5201159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0291" y="3363775"/>
            <a:ext cx="5201159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4400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fr-FR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8EE392-DF76-42AB-92BD-5703D54BEAC8}"/>
              </a:ext>
            </a:extLst>
          </p:cNvPr>
          <p:cNvCxnSpPr>
            <a:cxnSpLocks/>
          </p:cNvCxnSpPr>
          <p:nvPr userDrawn="1"/>
        </p:nvCxnSpPr>
        <p:spPr>
          <a:xfrm>
            <a:off x="5834235" y="1384300"/>
            <a:ext cx="0" cy="5473700"/>
          </a:xfrm>
          <a:prstGeom prst="line">
            <a:avLst/>
          </a:prstGeom>
          <a:ln w="6350" cap="flat">
            <a:solidFill>
              <a:schemeClr val="accent3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7EB3598-7F05-46B4-9CA0-550443E361B9}"/>
              </a:ext>
            </a:extLst>
          </p:cNvPr>
          <p:cNvSpPr/>
          <p:nvPr userDrawn="1"/>
        </p:nvSpPr>
        <p:spPr>
          <a:xfrm>
            <a:off x="5834234" y="1166813"/>
            <a:ext cx="1159497" cy="223837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>
              <a:solidFill>
                <a:schemeClr val="bg1"/>
              </a:solidFill>
            </a:endParaRPr>
          </a:p>
        </p:txBody>
      </p:sp>
      <p:pic>
        <p:nvPicPr>
          <p:cNvPr id="13" name="Picture 406" descr="Stichting leerKRACHT">
            <a:extLst>
              <a:ext uri="{FF2B5EF4-FFF2-40B4-BE49-F238E27FC236}">
                <a16:creationId xmlns:a16="http://schemas.microsoft.com/office/drawing/2014/main" id="{E0AD3919-01C7-4F6C-AEB8-40859AD689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0"/>
            <a:ext cx="2465560" cy="246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8398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90340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519011"/>
            <a:ext cx="11082528" cy="384721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884725"/>
            <a:ext cx="1108252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fr-FR" dirty="0"/>
              <a:t>Bron: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</p:spTree>
    <p:extLst>
      <p:ext uri="{BB962C8B-B14F-4D97-AF65-F5344CB8AC3E}">
        <p14:creationId xmlns:p14="http://schemas.microsoft.com/office/powerpoint/2010/main" val="42113792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217540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lnSpc>
                <a:spcPct val="10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800"/>
              <a:t>Bron: …</a:t>
            </a:r>
            <a:endParaRPr lang="fr-FR" sz="800" dirty="0"/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</p:spTree>
    <p:extLst>
      <p:ext uri="{BB962C8B-B14F-4D97-AF65-F5344CB8AC3E}">
        <p14:creationId xmlns:p14="http://schemas.microsoft.com/office/powerpoint/2010/main" val="10923778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64123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236640"/>
            <a:ext cx="5065776" cy="384721"/>
          </a:xfrm>
          <a:prstGeom prst="rect">
            <a:avLst/>
          </a:prstGeom>
        </p:spPr>
        <p:txBody>
          <a:bodyPr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800"/>
              <a:t>Bron: …</a:t>
            </a:r>
            <a:endParaRPr lang="fr-FR" sz="800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</p:spTree>
    <p:extLst>
      <p:ext uri="{BB962C8B-B14F-4D97-AF65-F5344CB8AC3E}">
        <p14:creationId xmlns:p14="http://schemas.microsoft.com/office/powerpoint/2010/main" val="27421514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794995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4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800"/>
              <a:t>Bron: …</a:t>
            </a:r>
            <a:endParaRPr lang="fr-FR" sz="800" dirty="0"/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</p:spTree>
    <p:extLst>
      <p:ext uri="{BB962C8B-B14F-4D97-AF65-F5344CB8AC3E}">
        <p14:creationId xmlns:p14="http://schemas.microsoft.com/office/powerpoint/2010/main" val="20603188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296847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3400"/>
            </a:lvl1pPr>
          </a:lstStyle>
          <a:p>
            <a:r>
              <a:rPr lang="fr-FR" dirty="0"/>
              <a:t>“Click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quote</a:t>
            </a:r>
            <a:endParaRPr lang="fr-FR" dirty="0"/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quote</a:t>
            </a:r>
            <a:r>
              <a:rPr lang="fr-FR" dirty="0"/>
              <a:t>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800"/>
              <a:t>Bron: …</a:t>
            </a:r>
            <a:endParaRPr lang="fr-FR" sz="800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</p:spTree>
    <p:extLst>
      <p:ext uri="{BB962C8B-B14F-4D97-AF65-F5344CB8AC3E}">
        <p14:creationId xmlns:p14="http://schemas.microsoft.com/office/powerpoint/2010/main" val="25839248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334696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tx2">
              <a:lumMod val="95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800"/>
              <a:t>Bron: …</a:t>
            </a:r>
            <a:endParaRPr lang="fr-FR" sz="800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  <p:cxnSp>
        <p:nvCxnSpPr>
          <p:cNvPr id="11" name="TopLine">
            <a:extLst>
              <a:ext uri="{FF2B5EF4-FFF2-40B4-BE49-F238E27FC236}">
                <a16:creationId xmlns:a16="http://schemas.microsoft.com/office/drawing/2014/main" id="{CB700A58-F250-411B-A5E3-21A0759C9E8F}"/>
              </a:ext>
            </a:extLst>
          </p:cNvPr>
          <p:cNvCxnSpPr>
            <a:cxnSpLocks/>
          </p:cNvCxnSpPr>
          <p:nvPr userDrawn="1">
            <p:custDataLst>
              <p:tags r:id="rId9"/>
            </p:custDataLst>
          </p:nvPr>
        </p:nvCxnSpPr>
        <p:spPr>
          <a:xfrm>
            <a:off x="554737" y="1181906"/>
            <a:ext cx="2514601" cy="0"/>
          </a:xfrm>
          <a:prstGeom prst="line">
            <a:avLst/>
          </a:prstGeom>
          <a:ln w="381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68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41447344"/>
              </p:ext>
            </p:extLst>
          </p:nvPr>
        </p:nvGraphicFramePr>
        <p:xfrm>
          <a:off x="159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9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3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169"/>
              </a:spcBef>
              <a:spcAft>
                <a:spcPts val="169"/>
              </a:spcAft>
            </a:pPr>
            <a:endParaRPr lang="en-US" sz="1913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782829"/>
            <a:ext cx="9180576" cy="29662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1913"/>
            </a:lvl1pPr>
          </a:lstStyle>
          <a:p>
            <a:r>
              <a:rPr lang="fr-FR" dirty="0"/>
              <a:t>“Click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quote</a:t>
            </a:r>
            <a:endParaRPr lang="fr-FR" dirty="0"/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6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013" b="0">
                <a:solidFill>
                  <a:schemeClr val="tx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quote</a:t>
            </a:r>
            <a:r>
              <a:rPr lang="fr-FR" dirty="0"/>
              <a:t>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8" y="6559413"/>
            <a:ext cx="325501" cy="778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3435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506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3435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506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6" y="6501671"/>
            <a:ext cx="7277861" cy="692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450"/>
              <a:t>Bron: …</a:t>
            </a:r>
            <a:endParaRPr lang="fr-FR" sz="450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7" y="41600"/>
            <a:ext cx="3843339" cy="6925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45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</p:spTree>
    <p:extLst>
      <p:ext uri="{BB962C8B-B14F-4D97-AF65-F5344CB8AC3E}">
        <p14:creationId xmlns:p14="http://schemas.microsoft.com/office/powerpoint/2010/main" val="20935842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83212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tx2">
              <a:lumMod val="95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800"/>
              <a:t>Bron: …</a:t>
            </a:r>
            <a:endParaRPr lang="fr-FR" sz="800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  <p:cxnSp>
        <p:nvCxnSpPr>
          <p:cNvPr id="11" name="TopLine">
            <a:extLst>
              <a:ext uri="{FF2B5EF4-FFF2-40B4-BE49-F238E27FC236}">
                <a16:creationId xmlns:a16="http://schemas.microsoft.com/office/drawing/2014/main" id="{69C4CAC6-374D-4405-BCE4-B7434720CF63}"/>
              </a:ext>
            </a:extLst>
          </p:cNvPr>
          <p:cNvCxnSpPr>
            <a:cxnSpLocks/>
          </p:cNvCxnSpPr>
          <p:nvPr userDrawn="1">
            <p:custDataLst>
              <p:tags r:id="rId9"/>
            </p:custDataLst>
          </p:nvPr>
        </p:nvCxnSpPr>
        <p:spPr>
          <a:xfrm>
            <a:off x="554737" y="1181906"/>
            <a:ext cx="3465577" cy="0"/>
          </a:xfrm>
          <a:prstGeom prst="line">
            <a:avLst/>
          </a:prstGeom>
          <a:ln w="381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108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071009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tx2">
              <a:lumMod val="95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519011"/>
            <a:ext cx="5065776" cy="38472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884725"/>
            <a:ext cx="5065776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800"/>
              <a:t>Bron: …</a:t>
            </a:r>
            <a:endParaRPr lang="fr-FR" sz="800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  <p:cxnSp>
        <p:nvCxnSpPr>
          <p:cNvPr id="11" name="TopLine">
            <a:extLst>
              <a:ext uri="{FF2B5EF4-FFF2-40B4-BE49-F238E27FC236}">
                <a16:creationId xmlns:a16="http://schemas.microsoft.com/office/drawing/2014/main" id="{63BC73E6-57A6-4CDD-B110-BA6B558FA375}"/>
              </a:ext>
            </a:extLst>
          </p:cNvPr>
          <p:cNvCxnSpPr>
            <a:cxnSpLocks/>
          </p:cNvCxnSpPr>
          <p:nvPr userDrawn="1">
            <p:custDataLst>
              <p:tags r:id="rId9"/>
            </p:custDataLst>
          </p:nvPr>
        </p:nvCxnSpPr>
        <p:spPr>
          <a:xfrm>
            <a:off x="554736" y="1181906"/>
            <a:ext cx="5065776" cy="0"/>
          </a:xfrm>
          <a:prstGeom prst="line">
            <a:avLst/>
          </a:prstGeom>
          <a:ln w="381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4149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042901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572" imgH="588" progId="TCLayout.ActiveDocument.1">
                  <p:embed/>
                </p:oleObj>
              </mc:Choice>
              <mc:Fallback>
                <p:oleObj name="think-cell Slide" r:id="rId11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519011"/>
            <a:ext cx="6967728" cy="38472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tx2">
              <a:lumMod val="95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884725"/>
            <a:ext cx="6967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800"/>
              <a:t>Bron: …</a:t>
            </a:r>
            <a:endParaRPr lang="fr-FR" sz="800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  <p:cxnSp>
        <p:nvCxnSpPr>
          <p:cNvPr id="11" name="TopLine">
            <a:extLst>
              <a:ext uri="{FF2B5EF4-FFF2-40B4-BE49-F238E27FC236}">
                <a16:creationId xmlns:a16="http://schemas.microsoft.com/office/drawing/2014/main" id="{F7189481-B982-4BB8-AAEE-9F1EF03450DA}"/>
              </a:ext>
            </a:extLst>
          </p:cNvPr>
          <p:cNvCxnSpPr>
            <a:cxnSpLocks/>
          </p:cNvCxnSpPr>
          <p:nvPr userDrawn="1">
            <p:custDataLst>
              <p:tags r:id="rId9"/>
            </p:custDataLst>
          </p:nvPr>
        </p:nvCxnSpPr>
        <p:spPr>
          <a:xfrm>
            <a:off x="554736" y="1181906"/>
            <a:ext cx="6967728" cy="0"/>
          </a:xfrm>
          <a:prstGeom prst="line">
            <a:avLst/>
          </a:prstGeom>
          <a:ln w="381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5087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938339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tx2">
              <a:lumMod val="95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519011"/>
            <a:ext cx="7918704" cy="38472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884725"/>
            <a:ext cx="7918704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Bron: …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  <p:cxnSp>
        <p:nvCxnSpPr>
          <p:cNvPr id="11" name="TopLine">
            <a:extLst>
              <a:ext uri="{FF2B5EF4-FFF2-40B4-BE49-F238E27FC236}">
                <a16:creationId xmlns:a16="http://schemas.microsoft.com/office/drawing/2014/main" id="{39A5CFF0-55EF-42AE-A29A-49BEA33C0AB9}"/>
              </a:ext>
            </a:extLst>
          </p:cNvPr>
          <p:cNvCxnSpPr>
            <a:cxnSpLocks/>
          </p:cNvCxnSpPr>
          <p:nvPr userDrawn="1">
            <p:custDataLst>
              <p:tags r:id="rId9"/>
            </p:custDataLst>
          </p:nvPr>
        </p:nvCxnSpPr>
        <p:spPr>
          <a:xfrm>
            <a:off x="554736" y="1181906"/>
            <a:ext cx="7918704" cy="0"/>
          </a:xfrm>
          <a:prstGeom prst="line">
            <a:avLst/>
          </a:prstGeom>
          <a:ln w="381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745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423295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818434"/>
            <a:ext cx="11082528" cy="346249"/>
          </a:xfrm>
        </p:spPr>
        <p:txBody>
          <a:bodyPr>
            <a:sp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800"/>
              <a:t>Bron: …</a:t>
            </a:r>
            <a:endParaRPr lang="fr-FR" sz="800" dirty="0"/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  <p:cxnSp>
        <p:nvCxnSpPr>
          <p:cNvPr id="9" name="TopLine">
            <a:extLst>
              <a:ext uri="{FF2B5EF4-FFF2-40B4-BE49-F238E27FC236}">
                <a16:creationId xmlns:a16="http://schemas.microsoft.com/office/drawing/2014/main" id="{2A0DED01-E537-4A31-80C2-67DB7C780383}"/>
              </a:ext>
            </a:extLst>
          </p:cNvPr>
          <p:cNvCxnSpPr>
            <a:cxnSpLocks/>
          </p:cNvCxnSpPr>
          <p:nvPr userDrawn="1">
            <p:custDataLst>
              <p:tags r:id="rId7"/>
            </p:custDataLst>
          </p:nvPr>
        </p:nvCxnSpPr>
        <p:spPr>
          <a:xfrm>
            <a:off x="554736" y="1181906"/>
            <a:ext cx="11082528" cy="0"/>
          </a:xfrm>
          <a:prstGeom prst="line">
            <a:avLst/>
          </a:prstGeom>
          <a:ln w="381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4934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92545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800"/>
              <a:t>Bron: …</a:t>
            </a:r>
            <a:endParaRPr lang="fr-FR" sz="800" dirty="0"/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</p:spTree>
    <p:extLst>
      <p:ext uri="{BB962C8B-B14F-4D97-AF65-F5344CB8AC3E}">
        <p14:creationId xmlns:p14="http://schemas.microsoft.com/office/powerpoint/2010/main" val="20414746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012467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800"/>
              <a:t>Bron: …</a:t>
            </a:r>
            <a:endParaRPr lang="fr-FR" sz="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B5C5AF-E00F-4A6F-9F78-9819B33F7951}"/>
              </a:ext>
            </a:extLst>
          </p:cNvPr>
          <p:cNvSpPr/>
          <p:nvPr userDrawn="1"/>
        </p:nvSpPr>
        <p:spPr>
          <a:xfrm>
            <a:off x="1181100" y="1002171"/>
            <a:ext cx="9829800" cy="4853659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EF7807-0EEA-4327-9743-5CE4D280CFFF}"/>
              </a:ext>
            </a:extLst>
          </p:cNvPr>
          <p:cNvSpPr txBox="1"/>
          <p:nvPr userDrawn="1"/>
        </p:nvSpPr>
        <p:spPr>
          <a:xfrm>
            <a:off x="4064000" y="2367171"/>
            <a:ext cx="4064000" cy="21236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fr-FR" sz="13800" dirty="0">
                <a:solidFill>
                  <a:schemeClr val="tx1"/>
                </a:solidFill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3960727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6C5A39F-26AB-4DDD-91B4-6D3D41E52A5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023454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631" imgH="631" progId="TCLayout.ActiveDocument.1">
                  <p:embed/>
                </p:oleObj>
              </mc:Choice>
              <mc:Fallback>
                <p:oleObj name="think-cell Slide" r:id="rId8" imgW="631" imgH="63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6C5A39F-26AB-4DDD-91B4-6D3D41E52A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1BF1A8E-6B1C-4D7A-AF63-FF961265B19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nl-NL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6949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nl-NL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nl-NL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nl-NL" sz="800"/>
              <a:t>Source: …</a:t>
            </a:r>
            <a:endParaRPr lang="nl-NL" sz="800" dirty="0"/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7ACB1E33-E5FF-447C-86C8-D2AD164B7EF2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nl-NL"/>
              <a:t>Chapter › Topic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95016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654637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F49D92-C6EE-4490-B929-C3EC63E30AB9}"/>
              </a:ext>
            </a:extLst>
          </p:cNvPr>
          <p:cNvPicPr>
            <a:picLocks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4235" y="3176"/>
            <a:ext cx="6357765" cy="685482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6EB6A63-8CB3-4039-B7B0-734C00A473B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5834235" y="3177"/>
            <a:ext cx="1127915" cy="8350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550291" y="5256647"/>
            <a:ext cx="5201159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/>
            </a:lvl1pPr>
          </a:lstStyle>
          <a:p>
            <a:pPr lvl="0">
              <a:buNone/>
            </a:pPr>
            <a:r>
              <a:rPr lang="fr-FR" dirty="0"/>
              <a:t>Edit date or </a:t>
            </a:r>
            <a:r>
              <a:rPr lang="fr-FR" dirty="0" err="1"/>
              <a:t>title</a:t>
            </a:r>
            <a:r>
              <a:rPr lang="fr-FR" dirty="0"/>
              <a:t>/</a:t>
            </a:r>
            <a:r>
              <a:rPr lang="fr-FR" dirty="0" err="1"/>
              <a:t>role</a:t>
            </a:r>
            <a:endParaRPr lang="fr-FR" dirty="0"/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0291" y="4839038"/>
            <a:ext cx="5201159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0291" y="3363775"/>
            <a:ext cx="5201159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4400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fr-FR" dirty="0"/>
          </a:p>
        </p:txBody>
      </p:sp>
      <p:pic>
        <p:nvPicPr>
          <p:cNvPr id="13" name="Picture 406" descr="Stichting leerKRACHT">
            <a:extLst>
              <a:ext uri="{FF2B5EF4-FFF2-40B4-BE49-F238E27FC236}">
                <a16:creationId xmlns:a16="http://schemas.microsoft.com/office/drawing/2014/main" id="{E0AD3919-01C7-4F6C-AEB8-40859AD689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0"/>
            <a:ext cx="2465560" cy="246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4BF9918-34CB-4895-8D85-BC5DC7BD2D9E}"/>
              </a:ext>
            </a:extLst>
          </p:cNvPr>
          <p:cNvCxnSpPr>
            <a:cxnSpLocks/>
          </p:cNvCxnSpPr>
          <p:nvPr userDrawn="1"/>
        </p:nvCxnSpPr>
        <p:spPr>
          <a:xfrm>
            <a:off x="5834235" y="1384300"/>
            <a:ext cx="0" cy="5473700"/>
          </a:xfrm>
          <a:prstGeom prst="line">
            <a:avLst/>
          </a:prstGeom>
          <a:ln w="6350" cap="flat">
            <a:solidFill>
              <a:schemeClr val="accent3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349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649344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DA2C91-A8C2-40C7-8336-1A683798AB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4235" y="0"/>
            <a:ext cx="6357765" cy="6858000"/>
          </a:xfrm>
          <a:prstGeom prst="rect">
            <a:avLst/>
          </a:prstGeom>
        </p:spPr>
      </p:pic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50291" y="5256647"/>
            <a:ext cx="5201159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/>
            </a:lvl1pPr>
          </a:lstStyle>
          <a:p>
            <a:pPr lvl="0">
              <a:buNone/>
            </a:pPr>
            <a:r>
              <a:rPr lang="fr-FR" dirty="0"/>
              <a:t>Edit date or </a:t>
            </a:r>
            <a:r>
              <a:rPr lang="fr-FR" dirty="0" err="1"/>
              <a:t>title</a:t>
            </a:r>
            <a:r>
              <a:rPr lang="fr-FR" dirty="0"/>
              <a:t>/</a:t>
            </a:r>
            <a:r>
              <a:rPr lang="fr-FR" dirty="0" err="1"/>
              <a:t>role</a:t>
            </a:r>
            <a:endParaRPr lang="fr-FR" dirty="0"/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0291" y="4839038"/>
            <a:ext cx="5201159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0291" y="3363775"/>
            <a:ext cx="5201159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4400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fr-FR" dirty="0"/>
          </a:p>
        </p:txBody>
      </p:sp>
      <p:pic>
        <p:nvPicPr>
          <p:cNvPr id="13" name="Picture 406" descr="Stichting leerKRACHT">
            <a:extLst>
              <a:ext uri="{FF2B5EF4-FFF2-40B4-BE49-F238E27FC236}">
                <a16:creationId xmlns:a16="http://schemas.microsoft.com/office/drawing/2014/main" id="{E0AD3919-01C7-4F6C-AEB8-40859AD689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0"/>
            <a:ext cx="2465560" cy="246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DC4680-2DCF-49DC-9A21-9D250C19817F}"/>
              </a:ext>
            </a:extLst>
          </p:cNvPr>
          <p:cNvCxnSpPr>
            <a:cxnSpLocks/>
          </p:cNvCxnSpPr>
          <p:nvPr userDrawn="1"/>
        </p:nvCxnSpPr>
        <p:spPr>
          <a:xfrm>
            <a:off x="5834235" y="1384300"/>
            <a:ext cx="0" cy="5473700"/>
          </a:xfrm>
          <a:prstGeom prst="line">
            <a:avLst/>
          </a:prstGeom>
          <a:ln w="6350" cap="flat">
            <a:solidFill>
              <a:schemeClr val="accent3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929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12580584"/>
              </p:ext>
            </p:extLst>
          </p:nvPr>
        </p:nvGraphicFramePr>
        <p:xfrm>
          <a:off x="159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9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3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169"/>
              </a:spcBef>
              <a:spcAft>
                <a:spcPts val="169"/>
              </a:spcAft>
            </a:pPr>
            <a:endParaRPr lang="fr-FR" sz="1406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tx2">
              <a:lumMod val="95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8" y="6559413"/>
            <a:ext cx="325501" cy="778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3435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506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3435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506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75"/>
            <a:ext cx="2514600" cy="76944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8"/>
            <a:ext cx="2514600" cy="1558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013" b="0">
                <a:solidFill>
                  <a:schemeClr val="tx1"/>
                </a:solidFill>
              </a:defRPr>
            </a:lvl1pPr>
            <a:lvl2pPr marL="257163" indent="0" algn="ctr">
              <a:buNone/>
              <a:defRPr sz="1125"/>
            </a:lvl2pPr>
            <a:lvl3pPr marL="514325" indent="0" algn="ctr">
              <a:buNone/>
              <a:defRPr sz="1013"/>
            </a:lvl3pPr>
            <a:lvl4pPr marL="771487" indent="0" algn="ctr">
              <a:buNone/>
              <a:defRPr sz="900"/>
            </a:lvl4pPr>
            <a:lvl5pPr marL="1028649" indent="0" algn="ctr">
              <a:buNone/>
              <a:defRPr sz="900"/>
            </a:lvl5pPr>
            <a:lvl6pPr marL="1285811" indent="0" algn="ctr">
              <a:buNone/>
              <a:defRPr sz="900"/>
            </a:lvl6pPr>
            <a:lvl7pPr marL="1542973" indent="0" algn="ctr">
              <a:buNone/>
              <a:defRPr sz="900"/>
            </a:lvl7pPr>
            <a:lvl8pPr marL="1800135" indent="0" algn="ctr">
              <a:buNone/>
              <a:defRPr sz="900"/>
            </a:lvl8pPr>
            <a:lvl9pPr marL="2057298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6" y="6501671"/>
            <a:ext cx="7277861" cy="692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450"/>
              <a:t>Bron: …</a:t>
            </a:r>
            <a:endParaRPr lang="fr-FR" sz="450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40" y="41603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>
            <a:lvl1pPr>
              <a:defRPr lang="en-US" sz="45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  <p:cxnSp>
        <p:nvCxnSpPr>
          <p:cNvPr id="11" name="TopLine">
            <a:extLst>
              <a:ext uri="{FF2B5EF4-FFF2-40B4-BE49-F238E27FC236}">
                <a16:creationId xmlns:a16="http://schemas.microsoft.com/office/drawing/2014/main" id="{CB700A58-F250-411B-A5E3-21A0759C9E8F}"/>
              </a:ext>
            </a:extLst>
          </p:cNvPr>
          <p:cNvCxnSpPr>
            <a:cxnSpLocks/>
          </p:cNvCxnSpPr>
          <p:nvPr userDrawn="1">
            <p:custDataLst>
              <p:tags r:id="rId9"/>
            </p:custDataLst>
          </p:nvPr>
        </p:nvCxnSpPr>
        <p:spPr>
          <a:xfrm>
            <a:off x="554741" y="1181906"/>
            <a:ext cx="2514601" cy="0"/>
          </a:xfrm>
          <a:prstGeom prst="line">
            <a:avLst/>
          </a:prstGeom>
          <a:ln w="381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20629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495576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912E12-345A-43CB-9B47-C5A159E410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4234" y="0"/>
            <a:ext cx="6357765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30421B2-398F-4F92-B6BD-250D26EA133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5834235" y="3177"/>
            <a:ext cx="1127915" cy="113029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550291" y="5256647"/>
            <a:ext cx="5201159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/>
            </a:lvl1pPr>
          </a:lstStyle>
          <a:p>
            <a:pPr lvl="0">
              <a:buNone/>
            </a:pPr>
            <a:r>
              <a:rPr lang="fr-FR" dirty="0"/>
              <a:t>Edit date or </a:t>
            </a:r>
            <a:r>
              <a:rPr lang="fr-FR" dirty="0" err="1"/>
              <a:t>title</a:t>
            </a:r>
            <a:r>
              <a:rPr lang="fr-FR" dirty="0"/>
              <a:t>/</a:t>
            </a:r>
            <a:r>
              <a:rPr lang="fr-FR" dirty="0" err="1"/>
              <a:t>role</a:t>
            </a:r>
            <a:endParaRPr lang="fr-FR" dirty="0"/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0291" y="4839038"/>
            <a:ext cx="5201159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0291" y="3363775"/>
            <a:ext cx="5201159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4400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fr-FR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8EE392-DF76-42AB-92BD-5703D54BEAC8}"/>
              </a:ext>
            </a:extLst>
          </p:cNvPr>
          <p:cNvCxnSpPr>
            <a:cxnSpLocks/>
          </p:cNvCxnSpPr>
          <p:nvPr userDrawn="1"/>
        </p:nvCxnSpPr>
        <p:spPr>
          <a:xfrm>
            <a:off x="5834235" y="1384300"/>
            <a:ext cx="0" cy="5473700"/>
          </a:xfrm>
          <a:prstGeom prst="line">
            <a:avLst/>
          </a:prstGeom>
          <a:ln w="6350" cap="flat">
            <a:solidFill>
              <a:schemeClr val="accent3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7EB3598-7F05-46B4-9CA0-550443E361B9}"/>
              </a:ext>
            </a:extLst>
          </p:cNvPr>
          <p:cNvSpPr/>
          <p:nvPr userDrawn="1"/>
        </p:nvSpPr>
        <p:spPr>
          <a:xfrm>
            <a:off x="5834234" y="1166813"/>
            <a:ext cx="1159497" cy="223837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600" dirty="0" err="1">
              <a:solidFill>
                <a:schemeClr val="bg1"/>
              </a:solidFill>
            </a:endParaRPr>
          </a:p>
        </p:txBody>
      </p:sp>
      <p:pic>
        <p:nvPicPr>
          <p:cNvPr id="13" name="Picture 406" descr="Stichting leerKRACHT">
            <a:extLst>
              <a:ext uri="{FF2B5EF4-FFF2-40B4-BE49-F238E27FC236}">
                <a16:creationId xmlns:a16="http://schemas.microsoft.com/office/drawing/2014/main" id="{E0AD3919-01C7-4F6C-AEB8-40859AD689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0"/>
            <a:ext cx="2465560" cy="246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9826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225588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519011"/>
            <a:ext cx="11082528" cy="384721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884725"/>
            <a:ext cx="1108252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fr-FR" dirty="0"/>
              <a:t>Bron: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</p:spTree>
    <p:extLst>
      <p:ext uri="{BB962C8B-B14F-4D97-AF65-F5344CB8AC3E}">
        <p14:creationId xmlns:p14="http://schemas.microsoft.com/office/powerpoint/2010/main" val="8300966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77114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lnSpc>
                <a:spcPct val="10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800"/>
              <a:t>Bron: …</a:t>
            </a:r>
            <a:endParaRPr lang="fr-FR" sz="800" dirty="0"/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</p:spTree>
    <p:extLst>
      <p:ext uri="{BB962C8B-B14F-4D97-AF65-F5344CB8AC3E}">
        <p14:creationId xmlns:p14="http://schemas.microsoft.com/office/powerpoint/2010/main" val="2973061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736815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236640"/>
            <a:ext cx="5065776" cy="384721"/>
          </a:xfrm>
          <a:prstGeom prst="rect">
            <a:avLst/>
          </a:prstGeom>
        </p:spPr>
        <p:txBody>
          <a:bodyPr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800"/>
              <a:t>Bron: …</a:t>
            </a:r>
            <a:endParaRPr lang="fr-FR" sz="800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</p:spTree>
    <p:extLst>
      <p:ext uri="{BB962C8B-B14F-4D97-AF65-F5344CB8AC3E}">
        <p14:creationId xmlns:p14="http://schemas.microsoft.com/office/powerpoint/2010/main" val="18357325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520763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44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800"/>
              <a:t>Bron: …</a:t>
            </a:r>
            <a:endParaRPr lang="fr-FR" sz="800" dirty="0"/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</p:spTree>
    <p:extLst>
      <p:ext uri="{BB962C8B-B14F-4D97-AF65-F5344CB8AC3E}">
        <p14:creationId xmlns:p14="http://schemas.microsoft.com/office/powerpoint/2010/main" val="30238177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662426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3400"/>
            </a:lvl1pPr>
          </a:lstStyle>
          <a:p>
            <a:r>
              <a:rPr lang="fr-FR" dirty="0"/>
              <a:t>“Click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quote</a:t>
            </a:r>
            <a:endParaRPr lang="fr-FR" dirty="0"/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quote</a:t>
            </a:r>
            <a:r>
              <a:rPr lang="fr-FR" dirty="0"/>
              <a:t>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800"/>
              <a:t>Bron: …</a:t>
            </a:r>
            <a:endParaRPr lang="fr-FR" sz="800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</p:spTree>
    <p:extLst>
      <p:ext uri="{BB962C8B-B14F-4D97-AF65-F5344CB8AC3E}">
        <p14:creationId xmlns:p14="http://schemas.microsoft.com/office/powerpoint/2010/main" val="378865032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6467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tx2">
              <a:lumMod val="95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800"/>
              <a:t>Bron: …</a:t>
            </a:r>
            <a:endParaRPr lang="fr-FR" sz="800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  <p:cxnSp>
        <p:nvCxnSpPr>
          <p:cNvPr id="11" name="TopLine">
            <a:extLst>
              <a:ext uri="{FF2B5EF4-FFF2-40B4-BE49-F238E27FC236}">
                <a16:creationId xmlns:a16="http://schemas.microsoft.com/office/drawing/2014/main" id="{CB700A58-F250-411B-A5E3-21A0759C9E8F}"/>
              </a:ext>
            </a:extLst>
          </p:cNvPr>
          <p:cNvCxnSpPr>
            <a:cxnSpLocks/>
          </p:cNvCxnSpPr>
          <p:nvPr userDrawn="1">
            <p:custDataLst>
              <p:tags r:id="rId9"/>
            </p:custDataLst>
          </p:nvPr>
        </p:nvCxnSpPr>
        <p:spPr>
          <a:xfrm>
            <a:off x="554737" y="1181906"/>
            <a:ext cx="2514601" cy="0"/>
          </a:xfrm>
          <a:prstGeom prst="line">
            <a:avLst/>
          </a:prstGeom>
          <a:ln w="381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8794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192857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tx2">
              <a:lumMod val="95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800"/>
              <a:t>Bron: …</a:t>
            </a:r>
            <a:endParaRPr lang="fr-FR" sz="800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  <p:cxnSp>
        <p:nvCxnSpPr>
          <p:cNvPr id="11" name="TopLine">
            <a:extLst>
              <a:ext uri="{FF2B5EF4-FFF2-40B4-BE49-F238E27FC236}">
                <a16:creationId xmlns:a16="http://schemas.microsoft.com/office/drawing/2014/main" id="{69C4CAC6-374D-4405-BCE4-B7434720CF63}"/>
              </a:ext>
            </a:extLst>
          </p:cNvPr>
          <p:cNvCxnSpPr>
            <a:cxnSpLocks/>
          </p:cNvCxnSpPr>
          <p:nvPr userDrawn="1">
            <p:custDataLst>
              <p:tags r:id="rId9"/>
            </p:custDataLst>
          </p:nvPr>
        </p:nvCxnSpPr>
        <p:spPr>
          <a:xfrm>
            <a:off x="554737" y="1181906"/>
            <a:ext cx="3465577" cy="0"/>
          </a:xfrm>
          <a:prstGeom prst="line">
            <a:avLst/>
          </a:prstGeom>
          <a:ln w="381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1822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065076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tx2">
              <a:lumMod val="95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519011"/>
            <a:ext cx="5065776" cy="38472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884725"/>
            <a:ext cx="5065776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800"/>
              <a:t>Bron: …</a:t>
            </a:r>
            <a:endParaRPr lang="fr-FR" sz="800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  <p:cxnSp>
        <p:nvCxnSpPr>
          <p:cNvPr id="11" name="TopLine">
            <a:extLst>
              <a:ext uri="{FF2B5EF4-FFF2-40B4-BE49-F238E27FC236}">
                <a16:creationId xmlns:a16="http://schemas.microsoft.com/office/drawing/2014/main" id="{63BC73E6-57A6-4CDD-B110-BA6B558FA375}"/>
              </a:ext>
            </a:extLst>
          </p:cNvPr>
          <p:cNvCxnSpPr>
            <a:cxnSpLocks/>
          </p:cNvCxnSpPr>
          <p:nvPr userDrawn="1">
            <p:custDataLst>
              <p:tags r:id="rId9"/>
            </p:custDataLst>
          </p:nvPr>
        </p:nvCxnSpPr>
        <p:spPr>
          <a:xfrm>
            <a:off x="554736" y="1181906"/>
            <a:ext cx="5065776" cy="0"/>
          </a:xfrm>
          <a:prstGeom prst="line">
            <a:avLst/>
          </a:prstGeom>
          <a:ln w="381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4207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124266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572" imgH="588" progId="TCLayout.ActiveDocument.1">
                  <p:embed/>
                </p:oleObj>
              </mc:Choice>
              <mc:Fallback>
                <p:oleObj name="think-cell Slide" r:id="rId11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519011"/>
            <a:ext cx="6967728" cy="38472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tx2">
              <a:lumMod val="95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fr-FR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884725"/>
            <a:ext cx="6967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800"/>
              <a:t>Bron: …</a:t>
            </a:r>
            <a:endParaRPr lang="fr-FR" sz="800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fr-FR" dirty="0" err="1"/>
              <a:t>Add</a:t>
            </a:r>
            <a:r>
              <a:rPr lang="fr-FR" dirty="0"/>
              <a:t> tracker</a:t>
            </a:r>
          </a:p>
        </p:txBody>
      </p:sp>
      <p:cxnSp>
        <p:nvCxnSpPr>
          <p:cNvPr id="11" name="TopLine">
            <a:extLst>
              <a:ext uri="{FF2B5EF4-FFF2-40B4-BE49-F238E27FC236}">
                <a16:creationId xmlns:a16="http://schemas.microsoft.com/office/drawing/2014/main" id="{F7189481-B982-4BB8-AAEE-9F1EF03450DA}"/>
              </a:ext>
            </a:extLst>
          </p:cNvPr>
          <p:cNvCxnSpPr>
            <a:cxnSpLocks/>
          </p:cNvCxnSpPr>
          <p:nvPr userDrawn="1">
            <p:custDataLst>
              <p:tags r:id="rId9"/>
            </p:custDataLst>
          </p:nvPr>
        </p:nvCxnSpPr>
        <p:spPr>
          <a:xfrm>
            <a:off x="554736" y="1181906"/>
            <a:ext cx="6967728" cy="0"/>
          </a:xfrm>
          <a:prstGeom prst="line">
            <a:avLst/>
          </a:prstGeom>
          <a:ln w="381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244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26" Type="http://schemas.openxmlformats.org/officeDocument/2006/relationships/tags" Target="../tags/tag8.xml"/><Relationship Id="rId39" Type="http://schemas.openxmlformats.org/officeDocument/2006/relationships/tags" Target="../tags/tag21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34" Type="http://schemas.openxmlformats.org/officeDocument/2006/relationships/tags" Target="../tags/tag16.xml"/><Relationship Id="rId42" Type="http://schemas.openxmlformats.org/officeDocument/2006/relationships/tags" Target="../tags/tag24.xml"/><Relationship Id="rId47" Type="http://schemas.openxmlformats.org/officeDocument/2006/relationships/tags" Target="../tags/tag29.xml"/><Relationship Id="rId50" Type="http://schemas.openxmlformats.org/officeDocument/2006/relationships/tags" Target="../tags/tag3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33" Type="http://schemas.openxmlformats.org/officeDocument/2006/relationships/tags" Target="../tags/tag15.xml"/><Relationship Id="rId38" Type="http://schemas.openxmlformats.org/officeDocument/2006/relationships/tags" Target="../tags/tag20.xml"/><Relationship Id="rId46" Type="http://schemas.openxmlformats.org/officeDocument/2006/relationships/tags" Target="../tags/tag2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tags" Target="../tags/tag11.xml"/><Relationship Id="rId41" Type="http://schemas.openxmlformats.org/officeDocument/2006/relationships/tags" Target="../tags/tag2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32" Type="http://schemas.openxmlformats.org/officeDocument/2006/relationships/tags" Target="../tags/tag14.xml"/><Relationship Id="rId37" Type="http://schemas.openxmlformats.org/officeDocument/2006/relationships/tags" Target="../tags/tag19.xml"/><Relationship Id="rId40" Type="http://schemas.openxmlformats.org/officeDocument/2006/relationships/tags" Target="../tags/tag22.xml"/><Relationship Id="rId45" Type="http://schemas.openxmlformats.org/officeDocument/2006/relationships/tags" Target="../tags/tag2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36" Type="http://schemas.openxmlformats.org/officeDocument/2006/relationships/tags" Target="../tags/tag18.xml"/><Relationship Id="rId49" Type="http://schemas.openxmlformats.org/officeDocument/2006/relationships/tags" Target="../tags/tag3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1.xml"/><Relationship Id="rId31" Type="http://schemas.openxmlformats.org/officeDocument/2006/relationships/tags" Target="../tags/tag13.xml"/><Relationship Id="rId44" Type="http://schemas.openxmlformats.org/officeDocument/2006/relationships/tags" Target="../tags/tag26.xml"/><Relationship Id="rId52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Relationship Id="rId30" Type="http://schemas.openxmlformats.org/officeDocument/2006/relationships/tags" Target="../tags/tag12.xml"/><Relationship Id="rId35" Type="http://schemas.openxmlformats.org/officeDocument/2006/relationships/tags" Target="../tags/tag17.xml"/><Relationship Id="rId43" Type="http://schemas.openxmlformats.org/officeDocument/2006/relationships/tags" Target="../tags/tag25.xml"/><Relationship Id="rId48" Type="http://schemas.openxmlformats.org/officeDocument/2006/relationships/tags" Target="../tags/tag30.xml"/><Relationship Id="rId8" Type="http://schemas.openxmlformats.org/officeDocument/2006/relationships/slideLayout" Target="../slideLayouts/slideLayout8.xml"/><Relationship Id="rId51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26" Type="http://schemas.openxmlformats.org/officeDocument/2006/relationships/tags" Target="../tags/tag153.xml"/><Relationship Id="rId39" Type="http://schemas.openxmlformats.org/officeDocument/2006/relationships/tags" Target="../tags/tag166.xml"/><Relationship Id="rId3" Type="http://schemas.openxmlformats.org/officeDocument/2006/relationships/slideLayout" Target="../slideLayouts/slideLayout20.xml"/><Relationship Id="rId21" Type="http://schemas.openxmlformats.org/officeDocument/2006/relationships/tags" Target="../tags/tag148.xml"/><Relationship Id="rId34" Type="http://schemas.openxmlformats.org/officeDocument/2006/relationships/tags" Target="../tags/tag161.xml"/><Relationship Id="rId42" Type="http://schemas.openxmlformats.org/officeDocument/2006/relationships/tags" Target="../tags/tag169.xml"/><Relationship Id="rId47" Type="http://schemas.openxmlformats.org/officeDocument/2006/relationships/tags" Target="../tags/tag174.xml"/><Relationship Id="rId50" Type="http://schemas.openxmlformats.org/officeDocument/2006/relationships/tags" Target="../tags/tag177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tags" Target="../tags/tag152.xml"/><Relationship Id="rId33" Type="http://schemas.openxmlformats.org/officeDocument/2006/relationships/tags" Target="../tags/tag160.xml"/><Relationship Id="rId38" Type="http://schemas.openxmlformats.org/officeDocument/2006/relationships/tags" Target="../tags/tag165.xml"/><Relationship Id="rId46" Type="http://schemas.openxmlformats.org/officeDocument/2006/relationships/tags" Target="../tags/tag173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ags" Target="../tags/tag147.xml"/><Relationship Id="rId29" Type="http://schemas.openxmlformats.org/officeDocument/2006/relationships/tags" Target="../tags/tag156.xml"/><Relationship Id="rId41" Type="http://schemas.openxmlformats.org/officeDocument/2006/relationships/tags" Target="../tags/tag168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tags" Target="../tags/tag151.xml"/><Relationship Id="rId32" Type="http://schemas.openxmlformats.org/officeDocument/2006/relationships/tags" Target="../tags/tag159.xml"/><Relationship Id="rId37" Type="http://schemas.openxmlformats.org/officeDocument/2006/relationships/tags" Target="../tags/tag164.xml"/><Relationship Id="rId40" Type="http://schemas.openxmlformats.org/officeDocument/2006/relationships/tags" Target="../tags/tag167.xml"/><Relationship Id="rId45" Type="http://schemas.openxmlformats.org/officeDocument/2006/relationships/tags" Target="../tags/tag172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tags" Target="../tags/tag150.xml"/><Relationship Id="rId28" Type="http://schemas.openxmlformats.org/officeDocument/2006/relationships/tags" Target="../tags/tag155.xml"/><Relationship Id="rId36" Type="http://schemas.openxmlformats.org/officeDocument/2006/relationships/tags" Target="../tags/tag163.xml"/><Relationship Id="rId49" Type="http://schemas.openxmlformats.org/officeDocument/2006/relationships/tags" Target="../tags/tag176.xml"/><Relationship Id="rId10" Type="http://schemas.openxmlformats.org/officeDocument/2006/relationships/slideLayout" Target="../slideLayouts/slideLayout27.xml"/><Relationship Id="rId19" Type="http://schemas.openxmlformats.org/officeDocument/2006/relationships/tags" Target="../tags/tag146.xml"/><Relationship Id="rId31" Type="http://schemas.openxmlformats.org/officeDocument/2006/relationships/tags" Target="../tags/tag158.xml"/><Relationship Id="rId44" Type="http://schemas.openxmlformats.org/officeDocument/2006/relationships/tags" Target="../tags/tag171.xml"/><Relationship Id="rId52" Type="http://schemas.openxmlformats.org/officeDocument/2006/relationships/image" Target="../media/image1.emf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tags" Target="../tags/tag149.xml"/><Relationship Id="rId27" Type="http://schemas.openxmlformats.org/officeDocument/2006/relationships/tags" Target="../tags/tag154.xml"/><Relationship Id="rId30" Type="http://schemas.openxmlformats.org/officeDocument/2006/relationships/tags" Target="../tags/tag157.xml"/><Relationship Id="rId35" Type="http://schemas.openxmlformats.org/officeDocument/2006/relationships/tags" Target="../tags/tag162.xml"/><Relationship Id="rId43" Type="http://schemas.openxmlformats.org/officeDocument/2006/relationships/tags" Target="../tags/tag170.xml"/><Relationship Id="rId48" Type="http://schemas.openxmlformats.org/officeDocument/2006/relationships/tags" Target="../tags/tag175.xml"/><Relationship Id="rId8" Type="http://schemas.openxmlformats.org/officeDocument/2006/relationships/slideLayout" Target="../slideLayouts/slideLayout25.xml"/><Relationship Id="rId51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tags" Target="../tags/tag296.xml"/><Relationship Id="rId39" Type="http://schemas.openxmlformats.org/officeDocument/2006/relationships/tags" Target="../tags/tag309.xml"/><Relationship Id="rId3" Type="http://schemas.openxmlformats.org/officeDocument/2006/relationships/slideLayout" Target="../slideLayouts/slideLayout37.xml"/><Relationship Id="rId21" Type="http://schemas.openxmlformats.org/officeDocument/2006/relationships/tags" Target="../tags/tag291.xml"/><Relationship Id="rId34" Type="http://schemas.openxmlformats.org/officeDocument/2006/relationships/tags" Target="../tags/tag304.xml"/><Relationship Id="rId42" Type="http://schemas.openxmlformats.org/officeDocument/2006/relationships/tags" Target="../tags/tag312.xml"/><Relationship Id="rId47" Type="http://schemas.openxmlformats.org/officeDocument/2006/relationships/tags" Target="../tags/tag317.xml"/><Relationship Id="rId50" Type="http://schemas.openxmlformats.org/officeDocument/2006/relationships/tags" Target="../tags/tag320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tags" Target="../tags/tag295.xml"/><Relationship Id="rId33" Type="http://schemas.openxmlformats.org/officeDocument/2006/relationships/tags" Target="../tags/tag303.xml"/><Relationship Id="rId38" Type="http://schemas.openxmlformats.org/officeDocument/2006/relationships/tags" Target="../tags/tag308.xml"/><Relationship Id="rId46" Type="http://schemas.openxmlformats.org/officeDocument/2006/relationships/tags" Target="../tags/tag316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theme" Target="../theme/theme3.xml"/><Relationship Id="rId29" Type="http://schemas.openxmlformats.org/officeDocument/2006/relationships/tags" Target="../tags/tag299.xml"/><Relationship Id="rId41" Type="http://schemas.openxmlformats.org/officeDocument/2006/relationships/tags" Target="../tags/tag311.xml"/><Relationship Id="rId54" Type="http://schemas.openxmlformats.org/officeDocument/2006/relationships/image" Target="../media/image1.emf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tags" Target="../tags/tag294.xml"/><Relationship Id="rId32" Type="http://schemas.openxmlformats.org/officeDocument/2006/relationships/tags" Target="../tags/tag302.xml"/><Relationship Id="rId37" Type="http://schemas.openxmlformats.org/officeDocument/2006/relationships/tags" Target="../tags/tag307.xml"/><Relationship Id="rId40" Type="http://schemas.openxmlformats.org/officeDocument/2006/relationships/tags" Target="../tags/tag310.xml"/><Relationship Id="rId45" Type="http://schemas.openxmlformats.org/officeDocument/2006/relationships/tags" Target="../tags/tag315.xml"/><Relationship Id="rId53" Type="http://schemas.openxmlformats.org/officeDocument/2006/relationships/oleObject" Target="../embeddings/oleObject19.bin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tags" Target="../tags/tag293.xml"/><Relationship Id="rId28" Type="http://schemas.openxmlformats.org/officeDocument/2006/relationships/tags" Target="../tags/tag298.xml"/><Relationship Id="rId36" Type="http://schemas.openxmlformats.org/officeDocument/2006/relationships/tags" Target="../tags/tag306.xml"/><Relationship Id="rId49" Type="http://schemas.openxmlformats.org/officeDocument/2006/relationships/tags" Target="../tags/tag319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tags" Target="../tags/tag301.xml"/><Relationship Id="rId44" Type="http://schemas.openxmlformats.org/officeDocument/2006/relationships/tags" Target="../tags/tag314.xml"/><Relationship Id="rId52" Type="http://schemas.openxmlformats.org/officeDocument/2006/relationships/tags" Target="../tags/tag322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tags" Target="../tags/tag292.xml"/><Relationship Id="rId27" Type="http://schemas.openxmlformats.org/officeDocument/2006/relationships/tags" Target="../tags/tag297.xml"/><Relationship Id="rId30" Type="http://schemas.openxmlformats.org/officeDocument/2006/relationships/tags" Target="../tags/tag300.xml"/><Relationship Id="rId35" Type="http://schemas.openxmlformats.org/officeDocument/2006/relationships/tags" Target="../tags/tag305.xml"/><Relationship Id="rId43" Type="http://schemas.openxmlformats.org/officeDocument/2006/relationships/tags" Target="../tags/tag313.xml"/><Relationship Id="rId48" Type="http://schemas.openxmlformats.org/officeDocument/2006/relationships/tags" Target="../tags/tag318.xml"/><Relationship Id="rId8" Type="http://schemas.openxmlformats.org/officeDocument/2006/relationships/slideLayout" Target="../slideLayouts/slideLayout42.xml"/><Relationship Id="rId51" Type="http://schemas.openxmlformats.org/officeDocument/2006/relationships/tags" Target="../tags/tag321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6.xml"/><Relationship Id="rId18" Type="http://schemas.openxmlformats.org/officeDocument/2006/relationships/theme" Target="../theme/theme4.xml"/><Relationship Id="rId26" Type="http://schemas.openxmlformats.org/officeDocument/2006/relationships/tags" Target="../tags/tag449.xml"/><Relationship Id="rId39" Type="http://schemas.openxmlformats.org/officeDocument/2006/relationships/tags" Target="../tags/tag462.xml"/><Relationship Id="rId3" Type="http://schemas.openxmlformats.org/officeDocument/2006/relationships/slideLayout" Target="../slideLayouts/slideLayout56.xml"/><Relationship Id="rId21" Type="http://schemas.openxmlformats.org/officeDocument/2006/relationships/tags" Target="../tags/tag444.xml"/><Relationship Id="rId34" Type="http://schemas.openxmlformats.org/officeDocument/2006/relationships/tags" Target="../tags/tag457.xml"/><Relationship Id="rId42" Type="http://schemas.openxmlformats.org/officeDocument/2006/relationships/tags" Target="../tags/tag465.xml"/><Relationship Id="rId47" Type="http://schemas.openxmlformats.org/officeDocument/2006/relationships/tags" Target="../tags/tag470.xml"/><Relationship Id="rId50" Type="http://schemas.openxmlformats.org/officeDocument/2006/relationships/tags" Target="../tags/tag473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tags" Target="../tags/tag448.xml"/><Relationship Id="rId33" Type="http://schemas.openxmlformats.org/officeDocument/2006/relationships/tags" Target="../tags/tag456.xml"/><Relationship Id="rId38" Type="http://schemas.openxmlformats.org/officeDocument/2006/relationships/tags" Target="../tags/tag461.xml"/><Relationship Id="rId46" Type="http://schemas.openxmlformats.org/officeDocument/2006/relationships/tags" Target="../tags/tag469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tags" Target="../tags/tag443.xml"/><Relationship Id="rId29" Type="http://schemas.openxmlformats.org/officeDocument/2006/relationships/tags" Target="../tags/tag452.xml"/><Relationship Id="rId41" Type="http://schemas.openxmlformats.org/officeDocument/2006/relationships/tags" Target="../tags/tag464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tags" Target="../tags/tag447.xml"/><Relationship Id="rId32" Type="http://schemas.openxmlformats.org/officeDocument/2006/relationships/tags" Target="../tags/tag455.xml"/><Relationship Id="rId37" Type="http://schemas.openxmlformats.org/officeDocument/2006/relationships/tags" Target="../tags/tag460.xml"/><Relationship Id="rId40" Type="http://schemas.openxmlformats.org/officeDocument/2006/relationships/tags" Target="../tags/tag463.xml"/><Relationship Id="rId45" Type="http://schemas.openxmlformats.org/officeDocument/2006/relationships/tags" Target="../tags/tag468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tags" Target="../tags/tag446.xml"/><Relationship Id="rId28" Type="http://schemas.openxmlformats.org/officeDocument/2006/relationships/tags" Target="../tags/tag451.xml"/><Relationship Id="rId36" Type="http://schemas.openxmlformats.org/officeDocument/2006/relationships/tags" Target="../tags/tag459.xml"/><Relationship Id="rId49" Type="http://schemas.openxmlformats.org/officeDocument/2006/relationships/tags" Target="../tags/tag472.xml"/><Relationship Id="rId10" Type="http://schemas.openxmlformats.org/officeDocument/2006/relationships/slideLayout" Target="../slideLayouts/slideLayout63.xml"/><Relationship Id="rId19" Type="http://schemas.openxmlformats.org/officeDocument/2006/relationships/tags" Target="../tags/tag442.xml"/><Relationship Id="rId31" Type="http://schemas.openxmlformats.org/officeDocument/2006/relationships/tags" Target="../tags/tag454.xml"/><Relationship Id="rId44" Type="http://schemas.openxmlformats.org/officeDocument/2006/relationships/tags" Target="../tags/tag467.xml"/><Relationship Id="rId52" Type="http://schemas.openxmlformats.org/officeDocument/2006/relationships/image" Target="../media/image1.emf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tags" Target="../tags/tag445.xml"/><Relationship Id="rId27" Type="http://schemas.openxmlformats.org/officeDocument/2006/relationships/tags" Target="../tags/tag450.xml"/><Relationship Id="rId30" Type="http://schemas.openxmlformats.org/officeDocument/2006/relationships/tags" Target="../tags/tag453.xml"/><Relationship Id="rId35" Type="http://schemas.openxmlformats.org/officeDocument/2006/relationships/tags" Target="../tags/tag458.xml"/><Relationship Id="rId43" Type="http://schemas.openxmlformats.org/officeDocument/2006/relationships/tags" Target="../tags/tag466.xml"/><Relationship Id="rId48" Type="http://schemas.openxmlformats.org/officeDocument/2006/relationships/tags" Target="../tags/tag471.xml"/><Relationship Id="rId8" Type="http://schemas.openxmlformats.org/officeDocument/2006/relationships/slideLayout" Target="../slideLayouts/slideLayout61.xml"/><Relationship Id="rId51" Type="http://schemas.openxmlformats.org/officeDocument/2006/relationships/oleObject" Target="../embeddings/oleObject19.bin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3.xml"/><Relationship Id="rId18" Type="http://schemas.openxmlformats.org/officeDocument/2006/relationships/theme" Target="../theme/theme5.xml"/><Relationship Id="rId26" Type="http://schemas.openxmlformats.org/officeDocument/2006/relationships/tags" Target="../tags/tag594.xml"/><Relationship Id="rId39" Type="http://schemas.openxmlformats.org/officeDocument/2006/relationships/tags" Target="../tags/tag607.xml"/><Relationship Id="rId3" Type="http://schemas.openxmlformats.org/officeDocument/2006/relationships/slideLayout" Target="../slideLayouts/slideLayout73.xml"/><Relationship Id="rId21" Type="http://schemas.openxmlformats.org/officeDocument/2006/relationships/tags" Target="../tags/tag589.xml"/><Relationship Id="rId34" Type="http://schemas.openxmlformats.org/officeDocument/2006/relationships/tags" Target="../tags/tag602.xml"/><Relationship Id="rId42" Type="http://schemas.openxmlformats.org/officeDocument/2006/relationships/tags" Target="../tags/tag610.xml"/><Relationship Id="rId47" Type="http://schemas.openxmlformats.org/officeDocument/2006/relationships/tags" Target="../tags/tag615.xml"/><Relationship Id="rId50" Type="http://schemas.openxmlformats.org/officeDocument/2006/relationships/tags" Target="../tags/tag618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5" Type="http://schemas.openxmlformats.org/officeDocument/2006/relationships/tags" Target="../tags/tag593.xml"/><Relationship Id="rId33" Type="http://schemas.openxmlformats.org/officeDocument/2006/relationships/tags" Target="../tags/tag601.xml"/><Relationship Id="rId38" Type="http://schemas.openxmlformats.org/officeDocument/2006/relationships/tags" Target="../tags/tag606.xml"/><Relationship Id="rId46" Type="http://schemas.openxmlformats.org/officeDocument/2006/relationships/tags" Target="../tags/tag614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0" Type="http://schemas.openxmlformats.org/officeDocument/2006/relationships/tags" Target="../tags/tag588.xml"/><Relationship Id="rId29" Type="http://schemas.openxmlformats.org/officeDocument/2006/relationships/tags" Target="../tags/tag597.xml"/><Relationship Id="rId41" Type="http://schemas.openxmlformats.org/officeDocument/2006/relationships/tags" Target="../tags/tag609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24" Type="http://schemas.openxmlformats.org/officeDocument/2006/relationships/tags" Target="../tags/tag592.xml"/><Relationship Id="rId32" Type="http://schemas.openxmlformats.org/officeDocument/2006/relationships/tags" Target="../tags/tag600.xml"/><Relationship Id="rId37" Type="http://schemas.openxmlformats.org/officeDocument/2006/relationships/tags" Target="../tags/tag605.xml"/><Relationship Id="rId40" Type="http://schemas.openxmlformats.org/officeDocument/2006/relationships/tags" Target="../tags/tag608.xml"/><Relationship Id="rId45" Type="http://schemas.openxmlformats.org/officeDocument/2006/relationships/tags" Target="../tags/tag613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23" Type="http://schemas.openxmlformats.org/officeDocument/2006/relationships/tags" Target="../tags/tag591.xml"/><Relationship Id="rId28" Type="http://schemas.openxmlformats.org/officeDocument/2006/relationships/tags" Target="../tags/tag596.xml"/><Relationship Id="rId36" Type="http://schemas.openxmlformats.org/officeDocument/2006/relationships/tags" Target="../tags/tag604.xml"/><Relationship Id="rId49" Type="http://schemas.openxmlformats.org/officeDocument/2006/relationships/tags" Target="../tags/tag617.xml"/><Relationship Id="rId10" Type="http://schemas.openxmlformats.org/officeDocument/2006/relationships/slideLayout" Target="../slideLayouts/slideLayout80.xml"/><Relationship Id="rId19" Type="http://schemas.openxmlformats.org/officeDocument/2006/relationships/tags" Target="../tags/tag587.xml"/><Relationship Id="rId31" Type="http://schemas.openxmlformats.org/officeDocument/2006/relationships/tags" Target="../tags/tag599.xml"/><Relationship Id="rId44" Type="http://schemas.openxmlformats.org/officeDocument/2006/relationships/tags" Target="../tags/tag612.xml"/><Relationship Id="rId52" Type="http://schemas.openxmlformats.org/officeDocument/2006/relationships/image" Target="../media/image1.emf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Relationship Id="rId22" Type="http://schemas.openxmlformats.org/officeDocument/2006/relationships/tags" Target="../tags/tag590.xml"/><Relationship Id="rId27" Type="http://schemas.openxmlformats.org/officeDocument/2006/relationships/tags" Target="../tags/tag595.xml"/><Relationship Id="rId30" Type="http://schemas.openxmlformats.org/officeDocument/2006/relationships/tags" Target="../tags/tag598.xml"/><Relationship Id="rId35" Type="http://schemas.openxmlformats.org/officeDocument/2006/relationships/tags" Target="../tags/tag603.xml"/><Relationship Id="rId43" Type="http://schemas.openxmlformats.org/officeDocument/2006/relationships/tags" Target="../tags/tag611.xml"/><Relationship Id="rId48" Type="http://schemas.openxmlformats.org/officeDocument/2006/relationships/tags" Target="../tags/tag616.xml"/><Relationship Id="rId8" Type="http://schemas.openxmlformats.org/officeDocument/2006/relationships/slideLayout" Target="../slideLayouts/slideLayout78.xml"/><Relationship Id="rId51" Type="http://schemas.openxmlformats.org/officeDocument/2006/relationships/oleObject" Target="../embeddings/oleObject19.bin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0.xml"/><Relationship Id="rId18" Type="http://schemas.openxmlformats.org/officeDocument/2006/relationships/theme" Target="../theme/theme6.xml"/><Relationship Id="rId26" Type="http://schemas.openxmlformats.org/officeDocument/2006/relationships/tags" Target="../tags/tag739.xml"/><Relationship Id="rId39" Type="http://schemas.openxmlformats.org/officeDocument/2006/relationships/tags" Target="../tags/tag752.xml"/><Relationship Id="rId3" Type="http://schemas.openxmlformats.org/officeDocument/2006/relationships/slideLayout" Target="../slideLayouts/slideLayout90.xml"/><Relationship Id="rId21" Type="http://schemas.openxmlformats.org/officeDocument/2006/relationships/tags" Target="../tags/tag734.xml"/><Relationship Id="rId34" Type="http://schemas.openxmlformats.org/officeDocument/2006/relationships/tags" Target="../tags/tag747.xml"/><Relationship Id="rId42" Type="http://schemas.openxmlformats.org/officeDocument/2006/relationships/tags" Target="../tags/tag755.xml"/><Relationship Id="rId47" Type="http://schemas.openxmlformats.org/officeDocument/2006/relationships/tags" Target="../tags/tag760.xml"/><Relationship Id="rId50" Type="http://schemas.openxmlformats.org/officeDocument/2006/relationships/tags" Target="../tags/tag763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5" Type="http://schemas.openxmlformats.org/officeDocument/2006/relationships/tags" Target="../tags/tag738.xml"/><Relationship Id="rId33" Type="http://schemas.openxmlformats.org/officeDocument/2006/relationships/tags" Target="../tags/tag746.xml"/><Relationship Id="rId38" Type="http://schemas.openxmlformats.org/officeDocument/2006/relationships/tags" Target="../tags/tag751.xml"/><Relationship Id="rId46" Type="http://schemas.openxmlformats.org/officeDocument/2006/relationships/tags" Target="../tags/tag759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tags" Target="../tags/tag733.xml"/><Relationship Id="rId29" Type="http://schemas.openxmlformats.org/officeDocument/2006/relationships/tags" Target="../tags/tag742.xml"/><Relationship Id="rId41" Type="http://schemas.openxmlformats.org/officeDocument/2006/relationships/tags" Target="../tags/tag754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24" Type="http://schemas.openxmlformats.org/officeDocument/2006/relationships/tags" Target="../tags/tag737.xml"/><Relationship Id="rId32" Type="http://schemas.openxmlformats.org/officeDocument/2006/relationships/tags" Target="../tags/tag745.xml"/><Relationship Id="rId37" Type="http://schemas.openxmlformats.org/officeDocument/2006/relationships/tags" Target="../tags/tag750.xml"/><Relationship Id="rId40" Type="http://schemas.openxmlformats.org/officeDocument/2006/relationships/tags" Target="../tags/tag753.xml"/><Relationship Id="rId45" Type="http://schemas.openxmlformats.org/officeDocument/2006/relationships/tags" Target="../tags/tag75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23" Type="http://schemas.openxmlformats.org/officeDocument/2006/relationships/tags" Target="../tags/tag736.xml"/><Relationship Id="rId28" Type="http://schemas.openxmlformats.org/officeDocument/2006/relationships/tags" Target="../tags/tag741.xml"/><Relationship Id="rId36" Type="http://schemas.openxmlformats.org/officeDocument/2006/relationships/tags" Target="../tags/tag749.xml"/><Relationship Id="rId49" Type="http://schemas.openxmlformats.org/officeDocument/2006/relationships/tags" Target="../tags/tag762.xml"/><Relationship Id="rId10" Type="http://schemas.openxmlformats.org/officeDocument/2006/relationships/slideLayout" Target="../slideLayouts/slideLayout97.xml"/><Relationship Id="rId19" Type="http://schemas.openxmlformats.org/officeDocument/2006/relationships/tags" Target="../tags/tag732.xml"/><Relationship Id="rId31" Type="http://schemas.openxmlformats.org/officeDocument/2006/relationships/tags" Target="../tags/tag744.xml"/><Relationship Id="rId44" Type="http://schemas.openxmlformats.org/officeDocument/2006/relationships/tags" Target="../tags/tag757.xml"/><Relationship Id="rId52" Type="http://schemas.openxmlformats.org/officeDocument/2006/relationships/image" Target="../media/image1.emf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Relationship Id="rId22" Type="http://schemas.openxmlformats.org/officeDocument/2006/relationships/tags" Target="../tags/tag735.xml"/><Relationship Id="rId27" Type="http://schemas.openxmlformats.org/officeDocument/2006/relationships/tags" Target="../tags/tag740.xml"/><Relationship Id="rId30" Type="http://schemas.openxmlformats.org/officeDocument/2006/relationships/tags" Target="../tags/tag743.xml"/><Relationship Id="rId35" Type="http://schemas.openxmlformats.org/officeDocument/2006/relationships/tags" Target="../tags/tag748.xml"/><Relationship Id="rId43" Type="http://schemas.openxmlformats.org/officeDocument/2006/relationships/tags" Target="../tags/tag756.xml"/><Relationship Id="rId48" Type="http://schemas.openxmlformats.org/officeDocument/2006/relationships/tags" Target="../tags/tag761.xml"/><Relationship Id="rId8" Type="http://schemas.openxmlformats.org/officeDocument/2006/relationships/slideLayout" Target="../slideLayouts/slideLayout95.xml"/><Relationship Id="rId51" Type="http://schemas.openxmlformats.org/officeDocument/2006/relationships/oleObject" Target="../embeddings/oleObject19.bin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7.xml"/><Relationship Id="rId18" Type="http://schemas.openxmlformats.org/officeDocument/2006/relationships/slideLayout" Target="../slideLayouts/slideLayout122.xml"/><Relationship Id="rId26" Type="http://schemas.openxmlformats.org/officeDocument/2006/relationships/tags" Target="../tags/tag883.xml"/><Relationship Id="rId39" Type="http://schemas.openxmlformats.org/officeDocument/2006/relationships/tags" Target="../tags/tag896.xml"/><Relationship Id="rId3" Type="http://schemas.openxmlformats.org/officeDocument/2006/relationships/slideLayout" Target="../slideLayouts/slideLayout107.xml"/><Relationship Id="rId21" Type="http://schemas.openxmlformats.org/officeDocument/2006/relationships/tags" Target="../tags/tag878.xml"/><Relationship Id="rId34" Type="http://schemas.openxmlformats.org/officeDocument/2006/relationships/tags" Target="../tags/tag891.xml"/><Relationship Id="rId42" Type="http://schemas.openxmlformats.org/officeDocument/2006/relationships/tags" Target="../tags/tag899.xml"/><Relationship Id="rId47" Type="http://schemas.openxmlformats.org/officeDocument/2006/relationships/tags" Target="../tags/tag904.xml"/><Relationship Id="rId50" Type="http://schemas.openxmlformats.org/officeDocument/2006/relationships/tags" Target="../tags/tag9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slideLayout" Target="../slideLayouts/slideLayout121.xml"/><Relationship Id="rId25" Type="http://schemas.openxmlformats.org/officeDocument/2006/relationships/tags" Target="../tags/tag882.xml"/><Relationship Id="rId33" Type="http://schemas.openxmlformats.org/officeDocument/2006/relationships/tags" Target="../tags/tag890.xml"/><Relationship Id="rId38" Type="http://schemas.openxmlformats.org/officeDocument/2006/relationships/tags" Target="../tags/tag895.xml"/><Relationship Id="rId46" Type="http://schemas.openxmlformats.org/officeDocument/2006/relationships/tags" Target="../tags/tag903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20" Type="http://schemas.openxmlformats.org/officeDocument/2006/relationships/tags" Target="../tags/tag877.xml"/><Relationship Id="rId29" Type="http://schemas.openxmlformats.org/officeDocument/2006/relationships/tags" Target="../tags/tag886.xml"/><Relationship Id="rId41" Type="http://schemas.openxmlformats.org/officeDocument/2006/relationships/tags" Target="../tags/tag898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24" Type="http://schemas.openxmlformats.org/officeDocument/2006/relationships/tags" Target="../tags/tag881.xml"/><Relationship Id="rId32" Type="http://schemas.openxmlformats.org/officeDocument/2006/relationships/tags" Target="../tags/tag889.xml"/><Relationship Id="rId37" Type="http://schemas.openxmlformats.org/officeDocument/2006/relationships/tags" Target="../tags/tag894.xml"/><Relationship Id="rId40" Type="http://schemas.openxmlformats.org/officeDocument/2006/relationships/tags" Target="../tags/tag897.xml"/><Relationship Id="rId45" Type="http://schemas.openxmlformats.org/officeDocument/2006/relationships/tags" Target="../tags/tag902.xml"/><Relationship Id="rId53" Type="http://schemas.openxmlformats.org/officeDocument/2006/relationships/image" Target="../media/image1.emf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23" Type="http://schemas.openxmlformats.org/officeDocument/2006/relationships/tags" Target="../tags/tag880.xml"/><Relationship Id="rId28" Type="http://schemas.openxmlformats.org/officeDocument/2006/relationships/tags" Target="../tags/tag885.xml"/><Relationship Id="rId36" Type="http://schemas.openxmlformats.org/officeDocument/2006/relationships/tags" Target="../tags/tag893.xml"/><Relationship Id="rId49" Type="http://schemas.openxmlformats.org/officeDocument/2006/relationships/tags" Target="../tags/tag906.xml"/><Relationship Id="rId10" Type="http://schemas.openxmlformats.org/officeDocument/2006/relationships/slideLayout" Target="../slideLayouts/slideLayout114.xml"/><Relationship Id="rId19" Type="http://schemas.openxmlformats.org/officeDocument/2006/relationships/theme" Target="../theme/theme7.xml"/><Relationship Id="rId31" Type="http://schemas.openxmlformats.org/officeDocument/2006/relationships/tags" Target="../tags/tag888.xml"/><Relationship Id="rId44" Type="http://schemas.openxmlformats.org/officeDocument/2006/relationships/tags" Target="../tags/tag901.xml"/><Relationship Id="rId52" Type="http://schemas.openxmlformats.org/officeDocument/2006/relationships/oleObject" Target="../embeddings/oleObject19.bin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Relationship Id="rId22" Type="http://schemas.openxmlformats.org/officeDocument/2006/relationships/tags" Target="../tags/tag879.xml"/><Relationship Id="rId27" Type="http://schemas.openxmlformats.org/officeDocument/2006/relationships/tags" Target="../tags/tag884.xml"/><Relationship Id="rId30" Type="http://schemas.openxmlformats.org/officeDocument/2006/relationships/tags" Target="../tags/tag887.xml"/><Relationship Id="rId35" Type="http://schemas.openxmlformats.org/officeDocument/2006/relationships/tags" Target="../tags/tag892.xml"/><Relationship Id="rId43" Type="http://schemas.openxmlformats.org/officeDocument/2006/relationships/tags" Target="../tags/tag900.xml"/><Relationship Id="rId48" Type="http://schemas.openxmlformats.org/officeDocument/2006/relationships/tags" Target="../tags/tag905.xml"/><Relationship Id="rId8" Type="http://schemas.openxmlformats.org/officeDocument/2006/relationships/slideLayout" Target="../slideLayouts/slideLayout112.xml"/><Relationship Id="rId51" Type="http://schemas.openxmlformats.org/officeDocument/2006/relationships/tags" Target="../tags/tag90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2977349452"/>
              </p:ext>
            </p:extLst>
          </p:nvPr>
        </p:nvGraphicFramePr>
        <p:xfrm>
          <a:off x="159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1" imgW="413" imgH="416" progId="TCLayout.ActiveDocument.1">
                  <p:embed/>
                </p:oleObj>
              </mc:Choice>
              <mc:Fallback>
                <p:oleObj name="think-cell Slide" r:id="rId5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159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3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169"/>
              </a:spcBef>
              <a:spcAft>
                <a:spcPts val="169"/>
              </a:spcAft>
            </a:pPr>
            <a:endParaRPr lang="fr-FR" sz="1406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1"/>
            </p:custDataLst>
          </p:nvPr>
        </p:nvSpPr>
        <p:spPr>
          <a:xfrm>
            <a:off x="553972" y="6278406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fr-FR" sz="450"/>
              <a:t>Footnotes</a:t>
            </a:r>
            <a:endParaRPr lang="fr-FR" sz="450" dirty="0"/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fr-FR" dirty="0"/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3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013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744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744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744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744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744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744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744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744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744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744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744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744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744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744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744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744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744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744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744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744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744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744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744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744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744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744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289275"/>
            <a:ext cx="195566" cy="69250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fr-FR" sz="450"/>
              <a:t>STICKER</a:t>
            </a:r>
            <a:endParaRPr lang="fr-FR" sz="450" dirty="0"/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3"/>
            </p:custDataLst>
          </p:nvPr>
        </p:nvSpPr>
        <p:spPr>
          <a:xfrm>
            <a:off x="5987742" y="2170806"/>
            <a:ext cx="2580591" cy="2597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fr-FR" sz="900" dirty="0" err="1"/>
              <a:t>Titel</a:t>
            </a:r>
            <a:br>
              <a:rPr lang="fr-FR" sz="900" b="1" dirty="0"/>
            </a:br>
            <a:r>
              <a:rPr lang="fr-FR" sz="788" b="0" dirty="0" err="1"/>
              <a:t>Meeteenheid</a:t>
            </a:r>
            <a:endParaRPr lang="fr-FR" sz="788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40" y="2170804"/>
            <a:ext cx="2607809" cy="795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1CE0964D-664F-494F-9336-7D3A30AF4B7A}"/>
              </a:ext>
            </a:extLst>
          </p:cNvPr>
          <p:cNvGrpSpPr/>
          <p:nvPr userDrawn="1"/>
        </p:nvGrpSpPr>
        <p:grpSpPr>
          <a:xfrm>
            <a:off x="10217944" y="3150225"/>
            <a:ext cx="1068291" cy="864094"/>
            <a:chOff x="10162879" y="3243772"/>
            <a:chExt cx="1068290" cy="864094"/>
          </a:xfrm>
        </p:grpSpPr>
        <p:sp>
          <p:nvSpPr>
            <p:cNvPr id="171" name="Legend1" hidden="1">
              <a:extLst>
                <a:ext uri="{FF2B5EF4-FFF2-40B4-BE49-F238E27FC236}">
                  <a16:creationId xmlns:a16="http://schemas.microsoft.com/office/drawing/2014/main" id="{0CBFA5E3-8260-4E79-B8AF-B6C66BB95302}"/>
                </a:ext>
              </a:extLst>
            </p:cNvPr>
            <p:cNvSpPr txBox="1"/>
            <p:nvPr/>
          </p:nvSpPr>
          <p:spPr>
            <a:xfrm>
              <a:off x="10886521" y="3243772"/>
              <a:ext cx="344646" cy="12125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338"/>
                </a:spcAft>
              </a:pPr>
              <a:r>
                <a:rPr lang="en-US" sz="788" dirty="0" err="1"/>
                <a:t>Legenda</a:t>
              </a:r>
              <a:endParaRPr lang="en-US" sz="788" dirty="0"/>
            </a:p>
          </p:txBody>
        </p:sp>
        <p:sp>
          <p:nvSpPr>
            <p:cNvPr id="172" name="Legend2" hidden="1">
              <a:extLst>
                <a:ext uri="{FF2B5EF4-FFF2-40B4-BE49-F238E27FC236}">
                  <a16:creationId xmlns:a16="http://schemas.microsoft.com/office/drawing/2014/main" id="{0296D65A-E039-4526-B849-8CB11B580033}"/>
                </a:ext>
              </a:extLst>
            </p:cNvPr>
            <p:cNvSpPr txBox="1"/>
            <p:nvPr/>
          </p:nvSpPr>
          <p:spPr>
            <a:xfrm>
              <a:off x="10886523" y="3615193"/>
              <a:ext cx="344646" cy="12125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338"/>
                </a:spcAft>
              </a:pPr>
              <a:r>
                <a:rPr lang="en-US" sz="788" dirty="0" err="1"/>
                <a:t>Legenda</a:t>
              </a:r>
              <a:endParaRPr lang="en-US" sz="788" dirty="0"/>
            </a:p>
          </p:txBody>
        </p:sp>
        <p:sp>
          <p:nvSpPr>
            <p:cNvPr id="173" name="Legend3" hidden="1">
              <a:extLst>
                <a:ext uri="{FF2B5EF4-FFF2-40B4-BE49-F238E27FC236}">
                  <a16:creationId xmlns:a16="http://schemas.microsoft.com/office/drawing/2014/main" id="{E0345A24-F8F0-44F0-9EE7-50E9EC26C137}"/>
                </a:ext>
              </a:extLst>
            </p:cNvPr>
            <p:cNvSpPr txBox="1"/>
            <p:nvPr/>
          </p:nvSpPr>
          <p:spPr>
            <a:xfrm>
              <a:off x="10886522" y="3986614"/>
              <a:ext cx="344646" cy="12125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338"/>
                </a:spcAft>
              </a:pPr>
              <a:r>
                <a:rPr lang="en-US" sz="788" dirty="0" err="1"/>
                <a:t>Legenda</a:t>
              </a:r>
              <a:endParaRPr lang="en-US" sz="788" dirty="0"/>
            </a:p>
          </p:txBody>
        </p:sp>
        <p:sp>
          <p:nvSpPr>
            <p:cNvPr id="174" name="LineLegend3" hidden="1">
              <a:extLst>
                <a:ext uri="{FF2B5EF4-FFF2-40B4-BE49-F238E27FC236}">
                  <a16:creationId xmlns:a16="http://schemas.microsoft.com/office/drawing/2014/main" id="{E2CF605D-4FB6-469E-8F2D-E57C4C2FA8E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788" baseline="0" dirty="0">
                <a:ea typeface="+mn-ea"/>
              </a:endParaRPr>
            </a:p>
          </p:txBody>
        </p:sp>
        <p:sp>
          <p:nvSpPr>
            <p:cNvPr id="175" name="LineLegend2" hidden="1">
              <a:extLst>
                <a:ext uri="{FF2B5EF4-FFF2-40B4-BE49-F238E27FC236}">
                  <a16:creationId xmlns:a16="http://schemas.microsoft.com/office/drawing/2014/main" id="{38751331-2B98-46D3-9A7C-10B29F66D48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788" baseline="0" dirty="0">
                <a:ea typeface="+mn-ea"/>
              </a:endParaRPr>
            </a:p>
          </p:txBody>
        </p:sp>
        <p:sp>
          <p:nvSpPr>
            <p:cNvPr id="176" name="LineLegend1" hidden="1">
              <a:extLst>
                <a:ext uri="{FF2B5EF4-FFF2-40B4-BE49-F238E27FC236}">
                  <a16:creationId xmlns:a16="http://schemas.microsoft.com/office/drawing/2014/main" id="{A46A01C4-A58E-47F3-BA04-CFF73592B8AF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788" baseline="0" dirty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DB217F77-AB35-4987-B171-E47613719FE9}"/>
              </a:ext>
            </a:extLst>
          </p:cNvPr>
          <p:cNvGrpSpPr/>
          <p:nvPr userDrawn="1"/>
        </p:nvGrpSpPr>
        <p:grpSpPr>
          <a:xfrm>
            <a:off x="10588954" y="1145373"/>
            <a:ext cx="697279" cy="1731859"/>
            <a:chOff x="7723680" y="1702457"/>
            <a:chExt cx="697278" cy="1731859"/>
          </a:xfrm>
        </p:grpSpPr>
        <p:sp>
          <p:nvSpPr>
            <p:cNvPr id="178" name="Legend1" hidden="1">
              <a:extLst>
                <a:ext uri="{FF2B5EF4-FFF2-40B4-BE49-F238E27FC236}">
                  <a16:creationId xmlns:a16="http://schemas.microsoft.com/office/drawing/2014/main" id="{AD124C0D-B0E5-4D13-89DE-D95F3B0529F6}"/>
                </a:ext>
              </a:extLst>
            </p:cNvPr>
            <p:cNvSpPr txBox="1"/>
            <p:nvPr/>
          </p:nvSpPr>
          <p:spPr>
            <a:xfrm>
              <a:off x="8076312" y="1709816"/>
              <a:ext cx="344646" cy="12125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338"/>
                </a:spcAft>
              </a:pPr>
              <a:r>
                <a:rPr lang="en-US" sz="788" dirty="0" err="1"/>
                <a:t>Legenda</a:t>
              </a:r>
              <a:endParaRPr lang="en-US" sz="788" dirty="0"/>
            </a:p>
          </p:txBody>
        </p:sp>
        <p:sp>
          <p:nvSpPr>
            <p:cNvPr id="186" name="Legend2" hidden="1">
              <a:extLst>
                <a:ext uri="{FF2B5EF4-FFF2-40B4-BE49-F238E27FC236}">
                  <a16:creationId xmlns:a16="http://schemas.microsoft.com/office/drawing/2014/main" id="{A999C02B-2AA4-4A9E-938D-B6649449D02D}"/>
                </a:ext>
              </a:extLst>
            </p:cNvPr>
            <p:cNvSpPr txBox="1"/>
            <p:nvPr/>
          </p:nvSpPr>
          <p:spPr>
            <a:xfrm>
              <a:off x="8076311" y="2085275"/>
              <a:ext cx="344646" cy="12125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338"/>
                </a:spcAft>
              </a:pPr>
              <a:r>
                <a:rPr lang="en-US" sz="788" dirty="0" err="1"/>
                <a:t>Legenda</a:t>
              </a:r>
              <a:endParaRPr lang="en-US" sz="788" dirty="0"/>
            </a:p>
          </p:txBody>
        </p:sp>
        <p:sp>
          <p:nvSpPr>
            <p:cNvPr id="198" name="Legend3" hidden="1">
              <a:extLst>
                <a:ext uri="{FF2B5EF4-FFF2-40B4-BE49-F238E27FC236}">
                  <a16:creationId xmlns:a16="http://schemas.microsoft.com/office/drawing/2014/main" id="{49991531-F673-4DAA-9180-9098CF57BBC5}"/>
                </a:ext>
              </a:extLst>
            </p:cNvPr>
            <p:cNvSpPr txBox="1"/>
            <p:nvPr/>
          </p:nvSpPr>
          <p:spPr>
            <a:xfrm>
              <a:off x="8076311" y="2460734"/>
              <a:ext cx="344646" cy="12125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338"/>
                </a:spcAft>
              </a:pPr>
              <a:r>
                <a:rPr lang="en-US" sz="788" dirty="0" err="1"/>
                <a:t>Legenda</a:t>
              </a:r>
              <a:endParaRPr lang="en-US" sz="788" dirty="0"/>
            </a:p>
          </p:txBody>
        </p:sp>
        <p:sp>
          <p:nvSpPr>
            <p:cNvPr id="199" name="Legend4" hidden="1">
              <a:extLst>
                <a:ext uri="{FF2B5EF4-FFF2-40B4-BE49-F238E27FC236}">
                  <a16:creationId xmlns:a16="http://schemas.microsoft.com/office/drawing/2014/main" id="{9FABCBC1-C5CC-47C2-9181-D45FDAC38F3B}"/>
                </a:ext>
              </a:extLst>
            </p:cNvPr>
            <p:cNvSpPr txBox="1"/>
            <p:nvPr/>
          </p:nvSpPr>
          <p:spPr>
            <a:xfrm>
              <a:off x="8076311" y="2836193"/>
              <a:ext cx="344646" cy="12125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338"/>
                </a:spcAft>
              </a:pPr>
              <a:r>
                <a:rPr lang="en-US" sz="788" dirty="0" err="1"/>
                <a:t>Legenda</a:t>
              </a:r>
              <a:endParaRPr lang="en-US" sz="788" dirty="0"/>
            </a:p>
          </p:txBody>
        </p:sp>
        <p:sp>
          <p:nvSpPr>
            <p:cNvPr id="200" name="Legend5" hidden="1">
              <a:extLst>
                <a:ext uri="{FF2B5EF4-FFF2-40B4-BE49-F238E27FC236}">
                  <a16:creationId xmlns:a16="http://schemas.microsoft.com/office/drawing/2014/main" id="{AC9EFBAE-6B4B-4F36-BB5C-137CBDDB1EDB}"/>
                </a:ext>
              </a:extLst>
            </p:cNvPr>
            <p:cNvSpPr txBox="1"/>
            <p:nvPr/>
          </p:nvSpPr>
          <p:spPr>
            <a:xfrm>
              <a:off x="8076311" y="3211654"/>
              <a:ext cx="344646" cy="12125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338"/>
                </a:spcAft>
              </a:pPr>
              <a:r>
                <a:rPr lang="en-US" sz="788" dirty="0" err="1"/>
                <a:t>Legenda</a:t>
              </a:r>
              <a:endParaRPr lang="en-US" sz="788" dirty="0"/>
            </a:p>
          </p:txBody>
        </p:sp>
        <p:grpSp>
          <p:nvGrpSpPr>
            <p:cNvPr id="201" name="MoonLegend1" hidden="1">
              <a:extLst>
                <a:ext uri="{FF2B5EF4-FFF2-40B4-BE49-F238E27FC236}">
                  <a16:creationId xmlns:a16="http://schemas.microsoft.com/office/drawing/2014/main" id="{F402C89D-403F-4E3E-B6A3-FAC1DD0B6F8F}"/>
                </a:ext>
              </a:extLst>
            </p:cNvPr>
            <p:cNvGrpSpPr>
              <a:grpSpLocks noChangeAspect="1"/>
            </p:cNvGrpSpPr>
            <p:nvPr>
              <p:custDataLst>
                <p:tags r:id="rId36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 hidden="1">
                <a:extLst>
                  <a:ext uri="{FF2B5EF4-FFF2-40B4-BE49-F238E27FC236}">
                    <a16:creationId xmlns:a16="http://schemas.microsoft.com/office/drawing/2014/main" id="{197F6723-9D32-490E-B6D1-F4F44E97F8A1}"/>
                  </a:ext>
                </a:extLst>
              </p:cNvPr>
              <p:cNvSpPr/>
              <p:nvPr>
                <p:custDataLst>
                  <p:tags r:id="rId4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788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 hidden="1">
                <a:extLst>
                  <a:ext uri="{FF2B5EF4-FFF2-40B4-BE49-F238E27FC236}">
                    <a16:creationId xmlns:a16="http://schemas.microsoft.com/office/drawing/2014/main" id="{628F1878-8762-4214-AE87-0A301BFBF740}"/>
                  </a:ext>
                </a:extLst>
              </p:cNvPr>
              <p:cNvSpPr/>
              <p:nvPr>
                <p:custDataLst>
                  <p:tags r:id="rId5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788"/>
              </a:p>
            </p:txBody>
          </p:sp>
        </p:grpSp>
        <p:grpSp>
          <p:nvGrpSpPr>
            <p:cNvPr id="202" name="MoonLegend2" hidden="1">
              <a:extLst>
                <a:ext uri="{FF2B5EF4-FFF2-40B4-BE49-F238E27FC236}">
                  <a16:creationId xmlns:a16="http://schemas.microsoft.com/office/drawing/2014/main" id="{0D8786CF-DE00-4309-B71C-679DD943CD83}"/>
                </a:ext>
              </a:extLst>
            </p:cNvPr>
            <p:cNvGrpSpPr>
              <a:grpSpLocks noChangeAspect="1"/>
            </p:cNvGrpSpPr>
            <p:nvPr>
              <p:custDataLst>
                <p:tags r:id="rId37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 hidden="1">
                <a:extLst>
                  <a:ext uri="{FF2B5EF4-FFF2-40B4-BE49-F238E27FC236}">
                    <a16:creationId xmlns:a16="http://schemas.microsoft.com/office/drawing/2014/main" id="{38741316-E97B-4E97-A1C0-F4318D760FCB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788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 hidden="1">
                <a:extLst>
                  <a:ext uri="{FF2B5EF4-FFF2-40B4-BE49-F238E27FC236}">
                    <a16:creationId xmlns:a16="http://schemas.microsoft.com/office/drawing/2014/main" id="{A90CB099-F12A-4C79-B7E9-0470D2B3A56E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788"/>
              </a:p>
            </p:txBody>
          </p:sp>
        </p:grpSp>
        <p:grpSp>
          <p:nvGrpSpPr>
            <p:cNvPr id="203" name="MoonLegend3" hidden="1">
              <a:extLst>
                <a:ext uri="{FF2B5EF4-FFF2-40B4-BE49-F238E27FC236}">
                  <a16:creationId xmlns:a16="http://schemas.microsoft.com/office/drawing/2014/main" id="{8B5CCEDB-3899-4273-B00E-6696531DC0B4}"/>
                </a:ext>
              </a:extLst>
            </p:cNvPr>
            <p:cNvGrpSpPr>
              <a:grpSpLocks noChangeAspect="1"/>
            </p:cNvGrpSpPr>
            <p:nvPr>
              <p:custDataLst>
                <p:tags r:id="rId38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 hidden="1">
                <a:extLst>
                  <a:ext uri="{FF2B5EF4-FFF2-40B4-BE49-F238E27FC236}">
                    <a16:creationId xmlns:a16="http://schemas.microsoft.com/office/drawing/2014/main" id="{92CCFCFC-F173-4DC7-ADCB-93558150EB41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788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 hidden="1">
                <a:extLst>
                  <a:ext uri="{FF2B5EF4-FFF2-40B4-BE49-F238E27FC236}">
                    <a16:creationId xmlns:a16="http://schemas.microsoft.com/office/drawing/2014/main" id="{4054E54F-819D-45FF-81C6-C6F62A8EB1B4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788"/>
              </a:p>
            </p:txBody>
          </p:sp>
        </p:grpSp>
        <p:grpSp>
          <p:nvGrpSpPr>
            <p:cNvPr id="204" name="MoonLegend4" hidden="1">
              <a:extLst>
                <a:ext uri="{FF2B5EF4-FFF2-40B4-BE49-F238E27FC236}">
                  <a16:creationId xmlns:a16="http://schemas.microsoft.com/office/drawing/2014/main" id="{5EF954ED-1831-4576-B0E1-1CEFA27B6E2B}"/>
                </a:ext>
              </a:extLst>
            </p:cNvPr>
            <p:cNvGrpSpPr>
              <a:grpSpLocks noChangeAspect="1"/>
            </p:cNvGrpSpPr>
            <p:nvPr>
              <p:custDataLst>
                <p:tags r:id="rId39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 hidden="1">
                <a:extLst>
                  <a:ext uri="{FF2B5EF4-FFF2-40B4-BE49-F238E27FC236}">
                    <a16:creationId xmlns:a16="http://schemas.microsoft.com/office/drawing/2014/main" id="{084DE1CF-85C3-40D2-96C9-9061CA577B81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788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 hidden="1">
                <a:extLst>
                  <a:ext uri="{FF2B5EF4-FFF2-40B4-BE49-F238E27FC236}">
                    <a16:creationId xmlns:a16="http://schemas.microsoft.com/office/drawing/2014/main" id="{D220EFE7-8D28-46E3-8649-E290DFFBB7B9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788"/>
              </a:p>
            </p:txBody>
          </p:sp>
        </p:grpSp>
        <p:grpSp>
          <p:nvGrpSpPr>
            <p:cNvPr id="205" name="MoonLegend5" hidden="1">
              <a:extLst>
                <a:ext uri="{FF2B5EF4-FFF2-40B4-BE49-F238E27FC236}">
                  <a16:creationId xmlns:a16="http://schemas.microsoft.com/office/drawing/2014/main" id="{A349C1DD-B39B-4BDE-98CB-1BCDBF8D5501}"/>
                </a:ext>
              </a:extLst>
            </p:cNvPr>
            <p:cNvGrpSpPr>
              <a:grpSpLocks noChangeAspect="1"/>
            </p:cNvGrpSpPr>
            <p:nvPr>
              <p:custDataLst>
                <p:tags r:id="rId40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 hidden="1">
                <a:extLst>
                  <a:ext uri="{FF2B5EF4-FFF2-40B4-BE49-F238E27FC236}">
                    <a16:creationId xmlns:a16="http://schemas.microsoft.com/office/drawing/2014/main" id="{12115149-4223-4EF3-B493-158C3E92D546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788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 hidden="1">
                <a:extLst>
                  <a:ext uri="{FF2B5EF4-FFF2-40B4-BE49-F238E27FC236}">
                    <a16:creationId xmlns:a16="http://schemas.microsoft.com/office/drawing/2014/main" id="{DFE253A6-C3D1-4158-B54C-B8F06D11FFB8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788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19102189-83B0-4015-B9DC-A070F6BD111D}"/>
              </a:ext>
            </a:extLst>
          </p:cNvPr>
          <p:cNvGrpSpPr/>
          <p:nvPr userDrawn="1"/>
        </p:nvGrpSpPr>
        <p:grpSpPr>
          <a:xfrm>
            <a:off x="10615428" y="4381506"/>
            <a:ext cx="670794" cy="1694373"/>
            <a:chOff x="10652400" y="4322824"/>
            <a:chExt cx="670792" cy="1694373"/>
          </a:xfrm>
        </p:grpSpPr>
        <p:sp>
          <p:nvSpPr>
            <p:cNvPr id="217" name="RectangleLegend1" hidden="1">
              <a:extLst>
                <a:ext uri="{FF2B5EF4-FFF2-40B4-BE49-F238E27FC236}">
                  <a16:creationId xmlns:a16="http://schemas.microsoft.com/office/drawing/2014/main" id="{508941C0-19F2-458C-B15F-255A0444F9D2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88" err="1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 hidden="1">
              <a:extLst>
                <a:ext uri="{FF2B5EF4-FFF2-40B4-BE49-F238E27FC236}">
                  <a16:creationId xmlns:a16="http://schemas.microsoft.com/office/drawing/2014/main" id="{44958A6D-0ED2-40B6-AC4B-72BF624D1E61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88" err="1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 hidden="1">
              <a:extLst>
                <a:ext uri="{FF2B5EF4-FFF2-40B4-BE49-F238E27FC236}">
                  <a16:creationId xmlns:a16="http://schemas.microsoft.com/office/drawing/2014/main" id="{1196F045-7A9B-44FA-94B6-8B05DC5673BC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88" err="1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 hidden="1">
              <a:extLst>
                <a:ext uri="{FF2B5EF4-FFF2-40B4-BE49-F238E27FC236}">
                  <a16:creationId xmlns:a16="http://schemas.microsoft.com/office/drawing/2014/main" id="{F98DA322-9993-479C-92BE-E539AC1C328B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88" err="1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 hidden="1">
              <a:extLst>
                <a:ext uri="{FF2B5EF4-FFF2-40B4-BE49-F238E27FC236}">
                  <a16:creationId xmlns:a16="http://schemas.microsoft.com/office/drawing/2014/main" id="{6E02B823-977E-467C-8A32-36CA74BFEA31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88" err="1">
                <a:solidFill>
                  <a:schemeClr val="tx1"/>
                </a:solidFill>
              </a:endParaRPr>
            </a:p>
          </p:txBody>
        </p:sp>
        <p:sp>
          <p:nvSpPr>
            <p:cNvPr id="222" name="Legend1" hidden="1">
              <a:extLst>
                <a:ext uri="{FF2B5EF4-FFF2-40B4-BE49-F238E27FC236}">
                  <a16:creationId xmlns:a16="http://schemas.microsoft.com/office/drawing/2014/main" id="{3A986BF3-B089-4A1C-BDD9-4641AC6D17EF}"/>
                </a:ext>
              </a:extLst>
            </p:cNvPr>
            <p:cNvSpPr txBox="1"/>
            <p:nvPr/>
          </p:nvSpPr>
          <p:spPr>
            <a:xfrm>
              <a:off x="10978547" y="4322824"/>
              <a:ext cx="344645" cy="12125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338"/>
                </a:spcAft>
              </a:pPr>
              <a:r>
                <a:rPr lang="en-US" sz="788" dirty="0" err="1"/>
                <a:t>Legenda</a:t>
              </a:r>
              <a:endParaRPr lang="en-US" sz="788" dirty="0"/>
            </a:p>
          </p:txBody>
        </p:sp>
        <p:sp>
          <p:nvSpPr>
            <p:cNvPr id="223" name="Legend2" hidden="1">
              <a:extLst>
                <a:ext uri="{FF2B5EF4-FFF2-40B4-BE49-F238E27FC236}">
                  <a16:creationId xmlns:a16="http://schemas.microsoft.com/office/drawing/2014/main" id="{3AE4C351-CBCB-4104-A60A-A6D334FFD525}"/>
                </a:ext>
              </a:extLst>
            </p:cNvPr>
            <p:cNvSpPr txBox="1"/>
            <p:nvPr/>
          </p:nvSpPr>
          <p:spPr>
            <a:xfrm>
              <a:off x="10978545" y="4702322"/>
              <a:ext cx="344645" cy="12125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338"/>
                </a:spcAft>
              </a:pPr>
              <a:r>
                <a:rPr lang="en-US" sz="788" dirty="0" err="1"/>
                <a:t>Legenda</a:t>
              </a:r>
              <a:endParaRPr lang="en-US" sz="788" dirty="0"/>
            </a:p>
          </p:txBody>
        </p:sp>
        <p:sp>
          <p:nvSpPr>
            <p:cNvPr id="224" name="Legend3" hidden="1">
              <a:extLst>
                <a:ext uri="{FF2B5EF4-FFF2-40B4-BE49-F238E27FC236}">
                  <a16:creationId xmlns:a16="http://schemas.microsoft.com/office/drawing/2014/main" id="{4A9AD527-F3BF-4F67-86A6-778E7DEF379E}"/>
                </a:ext>
              </a:extLst>
            </p:cNvPr>
            <p:cNvSpPr txBox="1"/>
            <p:nvPr/>
          </p:nvSpPr>
          <p:spPr>
            <a:xfrm>
              <a:off x="10978545" y="5081820"/>
              <a:ext cx="344645" cy="12125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338"/>
                </a:spcAft>
              </a:pPr>
              <a:r>
                <a:rPr lang="en-US" sz="788" dirty="0" err="1"/>
                <a:t>Legenda</a:t>
              </a:r>
              <a:endParaRPr lang="en-US" sz="788" dirty="0"/>
            </a:p>
          </p:txBody>
        </p:sp>
        <p:sp>
          <p:nvSpPr>
            <p:cNvPr id="225" name="Legend4" hidden="1">
              <a:extLst>
                <a:ext uri="{FF2B5EF4-FFF2-40B4-BE49-F238E27FC236}">
                  <a16:creationId xmlns:a16="http://schemas.microsoft.com/office/drawing/2014/main" id="{3C53B91D-C822-4C07-AF62-1CC5811F5F97}"/>
                </a:ext>
              </a:extLst>
            </p:cNvPr>
            <p:cNvSpPr txBox="1"/>
            <p:nvPr/>
          </p:nvSpPr>
          <p:spPr>
            <a:xfrm>
              <a:off x="10978545" y="5453241"/>
              <a:ext cx="344645" cy="12125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338"/>
                </a:spcAft>
              </a:pPr>
              <a:r>
                <a:rPr lang="en-US" sz="788" dirty="0" err="1"/>
                <a:t>Legenda</a:t>
              </a:r>
              <a:endParaRPr lang="en-US" sz="788" dirty="0"/>
            </a:p>
          </p:txBody>
        </p:sp>
        <p:sp>
          <p:nvSpPr>
            <p:cNvPr id="226" name="Legend5" hidden="1">
              <a:extLst>
                <a:ext uri="{FF2B5EF4-FFF2-40B4-BE49-F238E27FC236}">
                  <a16:creationId xmlns:a16="http://schemas.microsoft.com/office/drawing/2014/main" id="{B835FCD5-CFB8-47A4-A50C-A83B84D7070C}"/>
                </a:ext>
              </a:extLst>
            </p:cNvPr>
            <p:cNvSpPr txBox="1"/>
            <p:nvPr/>
          </p:nvSpPr>
          <p:spPr>
            <a:xfrm>
              <a:off x="10978545" y="5824662"/>
              <a:ext cx="344645" cy="12125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338"/>
                </a:spcAft>
              </a:pPr>
              <a:r>
                <a:rPr lang="en-US" sz="788" dirty="0" err="1"/>
                <a:t>Legenda</a:t>
              </a:r>
              <a:endParaRPr lang="en-US" sz="788" dirty="0"/>
            </a:p>
          </p:txBody>
        </p:sp>
      </p:grpSp>
      <p:cxnSp>
        <p:nvCxnSpPr>
          <p:cNvPr id="148" name="TopLine">
            <a:extLst>
              <a:ext uri="{FF2B5EF4-FFF2-40B4-BE49-F238E27FC236}">
                <a16:creationId xmlns:a16="http://schemas.microsoft.com/office/drawing/2014/main" id="{FF04A8B0-D1A2-4C6D-80DE-E22B6CF708D7}"/>
              </a:ext>
            </a:extLst>
          </p:cNvPr>
          <p:cNvCxnSpPr>
            <a:cxnSpLocks/>
          </p:cNvCxnSpPr>
          <p:nvPr userDrawn="1">
            <p:custDataLst>
              <p:tags r:id="rId24"/>
            </p:custDataLst>
          </p:nvPr>
        </p:nvCxnSpPr>
        <p:spPr>
          <a:xfrm>
            <a:off x="554736" y="1181906"/>
            <a:ext cx="11082528" cy="0"/>
          </a:xfrm>
          <a:prstGeom prst="line">
            <a:avLst/>
          </a:prstGeom>
          <a:ln w="381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SplitFlowOF" hidden="1">
            <a:extLst>
              <a:ext uri="{FF2B5EF4-FFF2-40B4-BE49-F238E27FC236}">
                <a16:creationId xmlns:a16="http://schemas.microsoft.com/office/drawing/2014/main" id="{71FD7200-E325-4683-9865-D6ED34E557B5}"/>
              </a:ext>
            </a:extLst>
          </p:cNvPr>
          <p:cNvGrpSpPr/>
          <p:nvPr userDrawn="1">
            <p:custDataLst>
              <p:tags r:id="rId25"/>
            </p:custDataLst>
          </p:nvPr>
        </p:nvGrpSpPr>
        <p:grpSpPr>
          <a:xfrm>
            <a:off x="4023685" y="1384300"/>
            <a:ext cx="1828801" cy="914400"/>
            <a:chOff x="114299" y="1270000"/>
            <a:chExt cx="1828801" cy="914400"/>
          </a:xfrm>
        </p:grpSpPr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98B881EE-12D9-4954-B178-3C199A152FB3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97126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97126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97126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97126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chemeClr val="accent1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69"/>
                </a:spcBef>
                <a:spcAft>
                  <a:spcPts val="169"/>
                </a:spcAft>
              </a:pPr>
              <a:endParaRPr lang="en-US" sz="900" dirty="0" err="1">
                <a:solidFill>
                  <a:schemeClr val="bg1"/>
                </a:solidFill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7DEED97D-395E-4993-99FD-1DD863944C1F}"/>
                </a:ext>
              </a:extLst>
            </p:cNvPr>
            <p:cNvSpPr txBox="1"/>
            <p:nvPr>
              <p:custDataLst>
                <p:tags r:id="rId31"/>
              </p:custDataLst>
            </p:nvPr>
          </p:nvSpPr>
          <p:spPr>
            <a:xfrm>
              <a:off x="177800" y="1327150"/>
              <a:ext cx="1600708" cy="34290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179997" lvl="1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359994" lvl="2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39991" lvl="3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719988" lvl="4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FFFFFF"/>
                </a:buClr>
              </a:pPr>
              <a:r>
                <a:rPr lang="en-US" sz="900" b="1">
                  <a:solidFill>
                    <a:srgbClr val="FFFFFF"/>
                  </a:solidFill>
                </a:rPr>
                <a:t>Text</a:t>
              </a:r>
              <a:endParaRPr lang="en-US" sz="900" b="1" dirty="0">
                <a:solidFill>
                  <a:srgbClr val="FFFFFF"/>
                </a:solidFill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0384C87F-ADD7-476B-AC80-820974576C76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14299" y="1727200"/>
              <a:ext cx="996697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  <a:gd name="connsiteX0" fmla="*/ 980237 w 1664208"/>
                <a:gd name="connsiteY0" fmla="*/ 0 h 457200"/>
                <a:gd name="connsiteX1" fmla="*/ 1664208 w 1664208"/>
                <a:gd name="connsiteY1" fmla="*/ 457200 h 457200"/>
                <a:gd name="connsiteX2" fmla="*/ 0 w 1664208"/>
                <a:gd name="connsiteY2" fmla="*/ 457200 h 457200"/>
                <a:gd name="connsiteX3" fmla="*/ 0 w 1664208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0 w 980237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0 w 980237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0 w 980237"/>
                <a:gd name="connsiteY3" fmla="*/ 0 h 457200"/>
                <a:gd name="connsiteX0" fmla="*/ 996696 w 996696"/>
                <a:gd name="connsiteY0" fmla="*/ 0 h 457200"/>
                <a:gd name="connsiteX1" fmla="*/ 848563 w 996696"/>
                <a:gd name="connsiteY1" fmla="*/ 457200 h 457200"/>
                <a:gd name="connsiteX2" fmla="*/ 0 w 996696"/>
                <a:gd name="connsiteY2" fmla="*/ 457200 h 457200"/>
                <a:gd name="connsiteX3" fmla="*/ 0 w 996696"/>
                <a:gd name="connsiteY3" fmla="*/ 0 h 457200"/>
                <a:gd name="connsiteX0" fmla="*/ 996696 w 996696"/>
                <a:gd name="connsiteY0" fmla="*/ 0 h 457200"/>
                <a:gd name="connsiteX1" fmla="*/ 832103 w 996696"/>
                <a:gd name="connsiteY1" fmla="*/ 457200 h 457200"/>
                <a:gd name="connsiteX2" fmla="*/ 0 w 996696"/>
                <a:gd name="connsiteY2" fmla="*/ 457200 h 457200"/>
                <a:gd name="connsiteX3" fmla="*/ 0 w 996696"/>
                <a:gd name="connsiteY3" fmla="*/ 0 h 457200"/>
                <a:gd name="connsiteX0" fmla="*/ 996697 w 996697"/>
                <a:gd name="connsiteY0" fmla="*/ 0 h 457200"/>
                <a:gd name="connsiteX1" fmla="*/ 832104 w 996697"/>
                <a:gd name="connsiteY1" fmla="*/ 457200 h 457200"/>
                <a:gd name="connsiteX2" fmla="*/ 0 w 996697"/>
                <a:gd name="connsiteY2" fmla="*/ 457200 h 457200"/>
                <a:gd name="connsiteX3" fmla="*/ 1 w 996697"/>
                <a:gd name="connsiteY3" fmla="*/ 0 h 457200"/>
                <a:gd name="connsiteX0" fmla="*/ 996697 w 996697"/>
                <a:gd name="connsiteY0" fmla="*/ 0 h 457200"/>
                <a:gd name="connsiteX1" fmla="*/ 832104 w 996697"/>
                <a:gd name="connsiteY1" fmla="*/ 457200 h 457200"/>
                <a:gd name="connsiteX2" fmla="*/ 0 w 996697"/>
                <a:gd name="connsiteY2" fmla="*/ 457200 h 457200"/>
                <a:gd name="connsiteX3" fmla="*/ 1 w 996697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697" h="457200">
                  <a:moveTo>
                    <a:pt x="996697" y="0"/>
                  </a:moveTo>
                  <a:lnTo>
                    <a:pt x="832104" y="457200"/>
                  </a:lnTo>
                  <a:lnTo>
                    <a:pt x="0" y="4572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69"/>
                </a:spcBef>
                <a:spcAft>
                  <a:spcPts val="169"/>
                </a:spcAft>
              </a:pPr>
              <a:endParaRPr lang="en-US" sz="900" dirty="0" err="1">
                <a:solidFill>
                  <a:schemeClr val="bg1"/>
                </a:solidFill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B9C397FA-1B9D-4544-9C3E-E0C5B5577A84}"/>
                </a:ext>
              </a:extLst>
            </p:cNvPr>
            <p:cNvSpPr txBox="1"/>
            <p:nvPr>
              <p:custDataLst>
                <p:tags r:id="rId33"/>
              </p:custDataLst>
            </p:nvPr>
          </p:nvSpPr>
          <p:spPr>
            <a:xfrm>
              <a:off x="177800" y="1784350"/>
              <a:ext cx="768604" cy="34290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179997" lvl="1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359994" lvl="2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39991" lvl="3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719988" lvl="4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FFFFFF"/>
                </a:buClr>
              </a:pPr>
              <a:r>
                <a:rPr lang="en-US" sz="900" b="1">
                  <a:solidFill>
                    <a:srgbClr val="FFFFFF"/>
                  </a:solidFill>
                </a:rPr>
                <a:t>Text</a:t>
              </a:r>
              <a:endParaRPr lang="en-US" sz="900" b="1" dirty="0">
                <a:solidFill>
                  <a:srgbClr val="FFFFFF"/>
                </a:solidFill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16A16CBD-44EE-4C2E-83F7-9B81F7330ECA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946404" y="1727200"/>
              <a:ext cx="996696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  <a:gd name="connsiteX0" fmla="*/ 1828800 w 1828800"/>
                <a:gd name="connsiteY0" fmla="*/ 0 h 457200"/>
                <a:gd name="connsiteX1" fmla="*/ 1697126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  <a:gd name="connsiteX0" fmla="*/ 1828800 w 1828800"/>
                <a:gd name="connsiteY0" fmla="*/ 0 h 457200"/>
                <a:gd name="connsiteX1" fmla="*/ 1697126 w 1828800"/>
                <a:gd name="connsiteY1" fmla="*/ 457200 h 457200"/>
                <a:gd name="connsiteX2" fmla="*/ 848563 w 1828800"/>
                <a:gd name="connsiteY2" fmla="*/ 457200 h 457200"/>
                <a:gd name="connsiteX3" fmla="*/ 0 w 1828800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131674 w 980237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131674 w 980237"/>
                <a:gd name="connsiteY3" fmla="*/ 0 h 457200"/>
                <a:gd name="connsiteX0" fmla="*/ 980237 w 980237"/>
                <a:gd name="connsiteY0" fmla="*/ 0 h 457200"/>
                <a:gd name="connsiteX1" fmla="*/ 815645 w 980237"/>
                <a:gd name="connsiteY1" fmla="*/ 457200 h 457200"/>
                <a:gd name="connsiteX2" fmla="*/ 0 w 980237"/>
                <a:gd name="connsiteY2" fmla="*/ 457200 h 457200"/>
                <a:gd name="connsiteX3" fmla="*/ 131674 w 980237"/>
                <a:gd name="connsiteY3" fmla="*/ 0 h 457200"/>
                <a:gd name="connsiteX0" fmla="*/ 996696 w 996696"/>
                <a:gd name="connsiteY0" fmla="*/ 0 h 457200"/>
                <a:gd name="connsiteX1" fmla="*/ 832104 w 996696"/>
                <a:gd name="connsiteY1" fmla="*/ 457200 h 457200"/>
                <a:gd name="connsiteX2" fmla="*/ 0 w 996696"/>
                <a:gd name="connsiteY2" fmla="*/ 457200 h 457200"/>
                <a:gd name="connsiteX3" fmla="*/ 148133 w 996696"/>
                <a:gd name="connsiteY3" fmla="*/ 0 h 457200"/>
                <a:gd name="connsiteX0" fmla="*/ 996696 w 996696"/>
                <a:gd name="connsiteY0" fmla="*/ 0 h 457200"/>
                <a:gd name="connsiteX1" fmla="*/ 832104 w 996696"/>
                <a:gd name="connsiteY1" fmla="*/ 457200 h 457200"/>
                <a:gd name="connsiteX2" fmla="*/ 0 w 996696"/>
                <a:gd name="connsiteY2" fmla="*/ 457200 h 457200"/>
                <a:gd name="connsiteX3" fmla="*/ 164592 w 996696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696" h="457200">
                  <a:moveTo>
                    <a:pt x="996696" y="0"/>
                  </a:moveTo>
                  <a:lnTo>
                    <a:pt x="832104" y="457200"/>
                  </a:lnTo>
                  <a:lnTo>
                    <a:pt x="0" y="457200"/>
                  </a:lnTo>
                  <a:lnTo>
                    <a:pt x="164592" y="0"/>
                  </a:lnTo>
                  <a:close/>
                </a:path>
              </a:pathLst>
            </a:custGeom>
            <a:solidFill>
              <a:schemeClr val="accent1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69"/>
                </a:spcBef>
                <a:spcAft>
                  <a:spcPts val="169"/>
                </a:spcAft>
              </a:pPr>
              <a:endParaRPr lang="en-US" sz="900" dirty="0" err="1">
                <a:solidFill>
                  <a:schemeClr val="bg1"/>
                </a:solidFill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110CDA6F-8094-4CAE-B729-DA9CD86F2627}"/>
                </a:ext>
              </a:extLst>
            </p:cNvPr>
            <p:cNvSpPr txBox="1"/>
            <p:nvPr>
              <p:custDataLst>
                <p:tags r:id="rId35"/>
              </p:custDataLst>
            </p:nvPr>
          </p:nvSpPr>
          <p:spPr>
            <a:xfrm>
              <a:off x="1149096" y="1784350"/>
              <a:ext cx="629412" cy="34290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179997" lvl="1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359994" lvl="2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39991" lvl="3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719988" lvl="4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FFFFFF"/>
                </a:buClr>
              </a:pPr>
              <a:r>
                <a:rPr lang="en-US" sz="900" b="1">
                  <a:solidFill>
                    <a:srgbClr val="FFFFFF"/>
                  </a:solidFill>
                </a:rPr>
                <a:t>Text</a:t>
              </a:r>
              <a:endParaRPr lang="en-US" sz="9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56" name="Group 155" hidden="1">
            <a:extLst>
              <a:ext uri="{FF2B5EF4-FFF2-40B4-BE49-F238E27FC236}">
                <a16:creationId xmlns:a16="http://schemas.microsoft.com/office/drawing/2014/main" id="{132BE263-7960-4865-BAF5-5FF6D17CEC66}"/>
              </a:ext>
            </a:extLst>
          </p:cNvPr>
          <p:cNvGrpSpPr/>
          <p:nvPr userDrawn="1">
            <p:custDataLst>
              <p:tags r:id="rId26"/>
            </p:custDataLst>
          </p:nvPr>
        </p:nvGrpSpPr>
        <p:grpSpPr>
          <a:xfrm>
            <a:off x="4023681" y="2527300"/>
            <a:ext cx="2971800" cy="908050"/>
            <a:chOff x="1016000" y="1016000"/>
            <a:chExt cx="2971800" cy="908050"/>
          </a:xfrm>
        </p:grpSpPr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B92AD070-3CD8-4460-8993-BB878D5D3B1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016000" y="1016000"/>
              <a:ext cx="2971800" cy="90805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28216" y="0"/>
                  </a:lnTo>
                  <a:lnTo>
                    <a:pt x="1828800" y="457200"/>
                  </a:lnTo>
                  <a:lnTo>
                    <a:pt x="1728216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chemeClr val="accent1"/>
            </a:solidFill>
            <a:ln w="6350" cap="sq">
              <a:solidFill>
                <a:schemeClr val="bg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69"/>
                </a:spcBef>
                <a:spcAft>
                  <a:spcPts val="169"/>
                </a:spcAft>
              </a:pPr>
              <a:endParaRPr lang="en-US" sz="900" dirty="0" err="1">
                <a:solidFill>
                  <a:schemeClr val="bg1"/>
                </a:solidFill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A471780B-66EC-4F99-859A-7FE7063262E4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1079500" y="1079059"/>
              <a:ext cx="2744851" cy="781932"/>
            </a:xfrm>
            <a:prstGeom prst="rect">
              <a:avLst/>
            </a:prstGeom>
          </p:spPr>
          <p:txBody>
            <a:bodyPr vert="horz" wrap="square" lIns="152400" tIns="0" rIns="0" bIns="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179997" lvl="1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359994" lvl="2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39991" lvl="3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719988" lvl="4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FFFFFF"/>
                </a:buClr>
              </a:pPr>
              <a:r>
                <a:rPr lang="en-US" sz="900" b="1">
                  <a:solidFill>
                    <a:srgbClr val="FFFFFF"/>
                  </a:solidFill>
                </a:rPr>
                <a:t>Text</a:t>
              </a:r>
              <a:endParaRPr lang="en-US" sz="9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59" name="TextBox 158" hidden="1">
            <a:extLst>
              <a:ext uri="{FF2B5EF4-FFF2-40B4-BE49-F238E27FC236}">
                <a16:creationId xmlns:a16="http://schemas.microsoft.com/office/drawing/2014/main" id="{10FCF6D8-C508-4C60-A963-CABB28B63CC7}"/>
              </a:ext>
            </a:extLst>
          </p:cNvPr>
          <p:cNvSpPr txBox="1"/>
          <p:nvPr userDrawn="1"/>
        </p:nvSpPr>
        <p:spPr>
          <a:xfrm>
            <a:off x="4245932" y="3562349"/>
            <a:ext cx="2586101" cy="22467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179997" lvl="1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359994" lvl="2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39991" lvl="3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719988" lvl="4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900" dirty="0"/>
              <a:t>Text level one</a:t>
            </a:r>
          </a:p>
          <a:p>
            <a:pPr lvl="1"/>
            <a:r>
              <a:rPr lang="en-US" sz="900" dirty="0"/>
              <a:t>Text level two </a:t>
            </a:r>
          </a:p>
        </p:txBody>
      </p:sp>
      <p:grpSp>
        <p:nvGrpSpPr>
          <p:cNvPr id="160" name="StrongCallout" hidden="1">
            <a:extLst>
              <a:ext uri="{FF2B5EF4-FFF2-40B4-BE49-F238E27FC236}">
                <a16:creationId xmlns:a16="http://schemas.microsoft.com/office/drawing/2014/main" id="{1BBBB622-9003-484F-94FB-110D5BE507BB}"/>
              </a:ext>
            </a:extLst>
          </p:cNvPr>
          <p:cNvGrpSpPr/>
          <p:nvPr userDrawn="1">
            <p:custDataLst>
              <p:tags r:id="rId27"/>
            </p:custDataLst>
          </p:nvPr>
        </p:nvGrpSpPr>
        <p:grpSpPr>
          <a:xfrm>
            <a:off x="7071683" y="3683002"/>
            <a:ext cx="3026228" cy="758734"/>
            <a:chOff x="1016000" y="1016000"/>
            <a:chExt cx="3026228" cy="758734"/>
          </a:xfrm>
        </p:grpSpPr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07A45330-329F-4769-BC73-4A8EC33B86D4}"/>
                </a:ext>
              </a:extLst>
            </p:cNvPr>
            <p:cNvSpPr txBox="1"/>
            <p:nvPr/>
          </p:nvSpPr>
          <p:spPr>
            <a:xfrm>
              <a:off x="1016000" y="1016000"/>
              <a:ext cx="2645228" cy="758734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/>
              </a:solidFill>
            </a:ln>
          </p:spPr>
          <p:txBody>
            <a:bodyPr vert="horz" wrap="square" lIns="182880" tIns="182880" rIns="182880" bIns="18288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179997" lvl="1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359994" lvl="2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39991" lvl="3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719988" lvl="4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spcBef>
                  <a:spcPts val="0"/>
                </a:spcBef>
                <a:spcAft>
                  <a:spcPts val="225"/>
                </a:spcAft>
                <a:buClr>
                  <a:srgbClr val="FFFFFF"/>
                </a:buClr>
              </a:pPr>
              <a:r>
                <a:rPr lang="en-US" sz="788" b="1" dirty="0">
                  <a:solidFill>
                    <a:srgbClr val="FFFFFF"/>
                  </a:solidFill>
                </a:rPr>
                <a:t>Callout title</a:t>
              </a:r>
            </a:p>
            <a:p>
              <a:pPr lvl="0">
                <a:spcBef>
                  <a:spcPts val="0"/>
                </a:spcBef>
                <a:spcAft>
                  <a:spcPts val="338"/>
                </a:spcAft>
                <a:buClr>
                  <a:srgbClr val="FFFFFF"/>
                </a:buClr>
              </a:pPr>
              <a:r>
                <a:rPr lang="en-US" sz="788" dirty="0">
                  <a:solidFill>
                    <a:srgbClr val="FFFFFF"/>
                  </a:solidFill>
                </a:rPr>
                <a:t>Supporting text goes here. Box will automatically adjust to content, adjust type size as needed.</a:t>
              </a:r>
            </a:p>
          </p:txBody>
        </p: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DDB73390-3730-4AD0-8861-A223EC04DC3F}"/>
                </a:ext>
              </a:extLst>
            </p:cNvPr>
            <p:cNvCxnSpPr>
              <a:cxnSpLocks/>
              <a:stCxn id="161" idx="3"/>
            </p:cNvCxnSpPr>
            <p:nvPr/>
          </p:nvCxnSpPr>
          <p:spPr>
            <a:xfrm>
              <a:off x="3661228" y="1395367"/>
              <a:ext cx="381000" cy="369556"/>
            </a:xfrm>
            <a:prstGeom prst="straightConnector1">
              <a:avLst/>
            </a:prstGeom>
            <a:ln w="6350" cap="flat">
              <a:solidFill>
                <a:srgbClr val="7F7F7F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822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p:txStyles>
    <p:titleStyle>
      <a:lvl1pPr algn="l" defTabSz="514350" rtl="0" eaLnBrk="1" latinLnBrk="0" hangingPunct="1">
        <a:lnSpc>
          <a:spcPct val="100000"/>
        </a:lnSpc>
        <a:spcBef>
          <a:spcPct val="0"/>
        </a:spcBef>
        <a:buNone/>
        <a:defRPr lang="en-US" sz="1406" b="1" kern="1200" spc="0" baseline="0" dirty="0">
          <a:ln w="6350" cap="flat">
            <a:noFill/>
            <a:miter lim="800000"/>
          </a:ln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514350" rtl="0" eaLnBrk="1" latinLnBrk="0" hangingPunct="1">
        <a:lnSpc>
          <a:spcPct val="100000"/>
        </a:lnSpc>
        <a:spcBef>
          <a:spcPts val="169"/>
        </a:spcBef>
        <a:spcAft>
          <a:spcPts val="169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9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01249" indent="-101249" algn="l" defTabSz="514350" rtl="0" eaLnBrk="1" latinLnBrk="0" hangingPunct="1">
        <a:lnSpc>
          <a:spcPct val="100000"/>
        </a:lnSpc>
        <a:spcBef>
          <a:spcPts val="0"/>
        </a:spcBef>
        <a:spcAft>
          <a:spcPts val="169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9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202497" indent="-101249" algn="l" defTabSz="514350" rtl="0" eaLnBrk="1" latinLnBrk="0" hangingPunct="1">
        <a:lnSpc>
          <a:spcPct val="100000"/>
        </a:lnSpc>
        <a:spcBef>
          <a:spcPts val="0"/>
        </a:spcBef>
        <a:spcAft>
          <a:spcPts val="169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9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303745" indent="-101249" algn="l" defTabSz="514350" rtl="0" eaLnBrk="1" latinLnBrk="0" hangingPunct="1">
        <a:lnSpc>
          <a:spcPct val="100000"/>
        </a:lnSpc>
        <a:spcBef>
          <a:spcPts val="0"/>
        </a:spcBef>
        <a:spcAft>
          <a:spcPts val="169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9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404993" indent="-101249" algn="l" defTabSz="514350" rtl="0" eaLnBrk="1" latinLnBrk="0" hangingPunct="1">
        <a:lnSpc>
          <a:spcPct val="100000"/>
        </a:lnSpc>
        <a:spcBef>
          <a:spcPts val="0"/>
        </a:spcBef>
        <a:spcAft>
          <a:spcPts val="169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9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610791" indent="-96441" algn="l" defTabSz="514350" rtl="0" eaLnBrk="1" latinLnBrk="0" hangingPunct="1">
        <a:lnSpc>
          <a:spcPct val="100000"/>
        </a:lnSpc>
        <a:spcBef>
          <a:spcPts val="0"/>
        </a:spcBef>
        <a:spcAft>
          <a:spcPts val="169"/>
        </a:spcAft>
        <a:buSzPct val="100000"/>
        <a:buFont typeface="Arial" panose="020B0604020202020204" pitchFamily="34" charset="0"/>
        <a:buChar char="▫"/>
        <a:defRPr sz="9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610791" indent="-96441" algn="l" defTabSz="514350" rtl="0" eaLnBrk="1" latinLnBrk="0" hangingPunct="1">
        <a:lnSpc>
          <a:spcPct val="100000"/>
        </a:lnSpc>
        <a:spcBef>
          <a:spcPts val="0"/>
        </a:spcBef>
        <a:spcAft>
          <a:spcPts val="169"/>
        </a:spcAft>
        <a:buSzPct val="100000"/>
        <a:buFont typeface="Arial" panose="020B0604020202020204" pitchFamily="34" charset="0"/>
        <a:buChar char="▫"/>
        <a:defRPr sz="9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610791" indent="-96441" algn="l" defTabSz="514350" rtl="0" eaLnBrk="1" latinLnBrk="0" hangingPunct="1">
        <a:lnSpc>
          <a:spcPct val="100000"/>
        </a:lnSpc>
        <a:spcBef>
          <a:spcPts val="0"/>
        </a:spcBef>
        <a:spcAft>
          <a:spcPts val="169"/>
        </a:spcAft>
        <a:buSzPct val="100000"/>
        <a:buFont typeface="Arial" panose="020B0604020202020204" pitchFamily="34" charset="0"/>
        <a:buChar char="▫"/>
        <a:defRPr sz="9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610791" indent="-96441" algn="l" defTabSz="514350" rtl="0" eaLnBrk="1" latinLnBrk="0" hangingPunct="1">
        <a:lnSpc>
          <a:spcPct val="100000"/>
        </a:lnSpc>
        <a:spcBef>
          <a:spcPts val="0"/>
        </a:spcBef>
        <a:spcAft>
          <a:spcPts val="169"/>
        </a:spcAft>
        <a:buSzPct val="100000"/>
        <a:buFont typeface="Arial" panose="020B0604020202020204" pitchFamily="34" charset="0"/>
        <a:buChar char="▫"/>
        <a:defRPr sz="9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 userDrawn="1">
          <p15:clr>
            <a:srgbClr val="5ACBF0"/>
          </p15:clr>
        </p15:guide>
        <p15:guide id="3" orient="horz" pos="3912" userDrawn="1">
          <p15:clr>
            <a:srgbClr val="5ACBF0"/>
          </p15:clr>
        </p15:guide>
        <p15:guide id="4" orient="horz" pos="1075" userDrawn="1">
          <p15:clr>
            <a:srgbClr val="F26B43"/>
          </p15:clr>
        </p15:guide>
        <p15:guide id="5" pos="9772" userDrawn="1">
          <p15:clr>
            <a:srgbClr val="F26B43"/>
          </p15:clr>
        </p15:guide>
        <p15:guide id="6" pos="460" userDrawn="1">
          <p15:clr>
            <a:srgbClr val="F26B43"/>
          </p15:clr>
        </p15:guide>
        <p15:guide id="8" orient="horz" pos="406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4060593934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1" imgW="413" imgH="416" progId="TCLayout.ActiveDocument.1">
                  <p:embed/>
                </p:oleObj>
              </mc:Choice>
              <mc:Fallback>
                <p:oleObj name="think-cell Slide" r:id="rId5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fr-FR" sz="1875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1"/>
            </p:custDataLst>
          </p:nvPr>
        </p:nvSpPr>
        <p:spPr>
          <a:xfrm>
            <a:off x="553972" y="6278404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fr-FR" sz="600"/>
              <a:t>Footnotes</a:t>
            </a:r>
            <a:endParaRPr lang="fr-FR" sz="600" dirty="0"/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fr-FR" dirty="0"/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2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350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289277"/>
            <a:ext cx="258084" cy="92333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fr-FR" sz="600"/>
              <a:t>STICKER</a:t>
            </a:r>
            <a:endParaRPr lang="fr-FR" sz="600" dirty="0"/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3"/>
            </p:custDataLst>
          </p:nvPr>
        </p:nvSpPr>
        <p:spPr>
          <a:xfrm>
            <a:off x="5987741" y="2170804"/>
            <a:ext cx="2580591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fr-FR" sz="1200" dirty="0" err="1"/>
              <a:t>Titel</a:t>
            </a:r>
            <a:br>
              <a:rPr lang="fr-FR" sz="1200" b="1" dirty="0"/>
            </a:br>
            <a:r>
              <a:rPr lang="fr-FR" sz="1050" b="0" dirty="0" err="1"/>
              <a:t>Meeteenheid</a:t>
            </a:r>
            <a:endParaRPr lang="fr-FR" sz="1050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8" y="2170801"/>
            <a:ext cx="2607809" cy="1025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1CE0964D-664F-494F-9336-7D3A30AF4B7A}"/>
              </a:ext>
            </a:extLst>
          </p:cNvPr>
          <p:cNvGrpSpPr/>
          <p:nvPr userDrawn="1"/>
        </p:nvGrpSpPr>
        <p:grpSpPr>
          <a:xfrm>
            <a:off x="10217936" y="3150227"/>
            <a:ext cx="1183707" cy="904425"/>
            <a:chOff x="10162879" y="3243772"/>
            <a:chExt cx="1183706" cy="904425"/>
          </a:xfrm>
        </p:grpSpPr>
        <p:sp>
          <p:nvSpPr>
            <p:cNvPr id="171" name="Legend1" hidden="1">
              <a:extLst>
                <a:ext uri="{FF2B5EF4-FFF2-40B4-BE49-F238E27FC236}">
                  <a16:creationId xmlns:a16="http://schemas.microsoft.com/office/drawing/2014/main" id="{0CBFA5E3-8260-4E79-B8AF-B6C66BB95302}"/>
                </a:ext>
              </a:extLst>
            </p:cNvPr>
            <p:cNvSpPr txBox="1"/>
            <p:nvPr/>
          </p:nvSpPr>
          <p:spPr>
            <a:xfrm>
              <a:off x="10886521" y="3243772"/>
              <a:ext cx="460062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en-US" sz="1050" dirty="0" err="1"/>
                <a:t>Legenda</a:t>
              </a:r>
              <a:endParaRPr lang="en-US" sz="1050" dirty="0"/>
            </a:p>
          </p:txBody>
        </p:sp>
        <p:sp>
          <p:nvSpPr>
            <p:cNvPr id="172" name="Legend2" hidden="1">
              <a:extLst>
                <a:ext uri="{FF2B5EF4-FFF2-40B4-BE49-F238E27FC236}">
                  <a16:creationId xmlns:a16="http://schemas.microsoft.com/office/drawing/2014/main" id="{0296D65A-E039-4526-B849-8CB11B580033}"/>
                </a:ext>
              </a:extLst>
            </p:cNvPr>
            <p:cNvSpPr txBox="1"/>
            <p:nvPr/>
          </p:nvSpPr>
          <p:spPr>
            <a:xfrm>
              <a:off x="10886523" y="3615193"/>
              <a:ext cx="460062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en-US" sz="1050" dirty="0" err="1"/>
                <a:t>Legenda</a:t>
              </a:r>
              <a:endParaRPr lang="en-US" sz="1050" dirty="0"/>
            </a:p>
          </p:txBody>
        </p:sp>
        <p:sp>
          <p:nvSpPr>
            <p:cNvPr id="173" name="Legend3" hidden="1">
              <a:extLst>
                <a:ext uri="{FF2B5EF4-FFF2-40B4-BE49-F238E27FC236}">
                  <a16:creationId xmlns:a16="http://schemas.microsoft.com/office/drawing/2014/main" id="{E0345A24-F8F0-44F0-9EE7-50E9EC26C137}"/>
                </a:ext>
              </a:extLst>
            </p:cNvPr>
            <p:cNvSpPr txBox="1"/>
            <p:nvPr/>
          </p:nvSpPr>
          <p:spPr>
            <a:xfrm>
              <a:off x="10886522" y="3986614"/>
              <a:ext cx="460062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en-US" sz="1050" dirty="0" err="1"/>
                <a:t>Legenda</a:t>
              </a:r>
              <a:endParaRPr lang="en-US" sz="1050" dirty="0"/>
            </a:p>
          </p:txBody>
        </p:sp>
        <p:sp>
          <p:nvSpPr>
            <p:cNvPr id="174" name="LineLegend3" hidden="1">
              <a:extLst>
                <a:ext uri="{FF2B5EF4-FFF2-40B4-BE49-F238E27FC236}">
                  <a16:creationId xmlns:a16="http://schemas.microsoft.com/office/drawing/2014/main" id="{E2CF605D-4FB6-469E-8F2D-E57C4C2FA8E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050" baseline="0" dirty="0">
                <a:ea typeface="+mn-ea"/>
              </a:endParaRPr>
            </a:p>
          </p:txBody>
        </p:sp>
        <p:sp>
          <p:nvSpPr>
            <p:cNvPr id="175" name="LineLegend2" hidden="1">
              <a:extLst>
                <a:ext uri="{FF2B5EF4-FFF2-40B4-BE49-F238E27FC236}">
                  <a16:creationId xmlns:a16="http://schemas.microsoft.com/office/drawing/2014/main" id="{38751331-2B98-46D3-9A7C-10B29F66D48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050" baseline="0" dirty="0">
                <a:ea typeface="+mn-ea"/>
              </a:endParaRPr>
            </a:p>
          </p:txBody>
        </p:sp>
        <p:sp>
          <p:nvSpPr>
            <p:cNvPr id="176" name="LineLegend1" hidden="1">
              <a:extLst>
                <a:ext uri="{FF2B5EF4-FFF2-40B4-BE49-F238E27FC236}">
                  <a16:creationId xmlns:a16="http://schemas.microsoft.com/office/drawing/2014/main" id="{A46A01C4-A58E-47F3-BA04-CFF73592B8AF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050" baseline="0" dirty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DB217F77-AB35-4987-B171-E47613719FE9}"/>
              </a:ext>
            </a:extLst>
          </p:cNvPr>
          <p:cNvGrpSpPr/>
          <p:nvPr userDrawn="1"/>
        </p:nvGrpSpPr>
        <p:grpSpPr>
          <a:xfrm>
            <a:off x="10588937" y="1145373"/>
            <a:ext cx="812695" cy="1731859"/>
            <a:chOff x="7723680" y="1702457"/>
            <a:chExt cx="812694" cy="1731859"/>
          </a:xfrm>
        </p:grpSpPr>
        <p:sp>
          <p:nvSpPr>
            <p:cNvPr id="178" name="Legend1" hidden="1">
              <a:extLst>
                <a:ext uri="{FF2B5EF4-FFF2-40B4-BE49-F238E27FC236}">
                  <a16:creationId xmlns:a16="http://schemas.microsoft.com/office/drawing/2014/main" id="{AD124C0D-B0E5-4D13-89DE-D95F3B0529F6}"/>
                </a:ext>
              </a:extLst>
            </p:cNvPr>
            <p:cNvSpPr txBox="1"/>
            <p:nvPr/>
          </p:nvSpPr>
          <p:spPr>
            <a:xfrm>
              <a:off x="8076312" y="1709816"/>
              <a:ext cx="460062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en-US" sz="1050" dirty="0" err="1"/>
                <a:t>Legenda</a:t>
              </a:r>
              <a:endParaRPr lang="en-US" sz="1050" dirty="0"/>
            </a:p>
          </p:txBody>
        </p:sp>
        <p:sp>
          <p:nvSpPr>
            <p:cNvPr id="186" name="Legend2" hidden="1">
              <a:extLst>
                <a:ext uri="{FF2B5EF4-FFF2-40B4-BE49-F238E27FC236}">
                  <a16:creationId xmlns:a16="http://schemas.microsoft.com/office/drawing/2014/main" id="{A999C02B-2AA4-4A9E-938D-B6649449D02D}"/>
                </a:ext>
              </a:extLst>
            </p:cNvPr>
            <p:cNvSpPr txBox="1"/>
            <p:nvPr/>
          </p:nvSpPr>
          <p:spPr>
            <a:xfrm>
              <a:off x="8076312" y="2085275"/>
              <a:ext cx="460062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en-US" sz="1050" dirty="0" err="1"/>
                <a:t>Legenda</a:t>
              </a:r>
              <a:endParaRPr lang="en-US" sz="1050" dirty="0"/>
            </a:p>
          </p:txBody>
        </p:sp>
        <p:sp>
          <p:nvSpPr>
            <p:cNvPr id="198" name="Legend3" hidden="1">
              <a:extLst>
                <a:ext uri="{FF2B5EF4-FFF2-40B4-BE49-F238E27FC236}">
                  <a16:creationId xmlns:a16="http://schemas.microsoft.com/office/drawing/2014/main" id="{49991531-F673-4DAA-9180-9098CF57BBC5}"/>
                </a:ext>
              </a:extLst>
            </p:cNvPr>
            <p:cNvSpPr txBox="1"/>
            <p:nvPr/>
          </p:nvSpPr>
          <p:spPr>
            <a:xfrm>
              <a:off x="8076312" y="2460734"/>
              <a:ext cx="460062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en-US" sz="1050" dirty="0" err="1"/>
                <a:t>Legenda</a:t>
              </a:r>
              <a:endParaRPr lang="en-US" sz="1050" dirty="0"/>
            </a:p>
          </p:txBody>
        </p:sp>
        <p:sp>
          <p:nvSpPr>
            <p:cNvPr id="199" name="Legend4" hidden="1">
              <a:extLst>
                <a:ext uri="{FF2B5EF4-FFF2-40B4-BE49-F238E27FC236}">
                  <a16:creationId xmlns:a16="http://schemas.microsoft.com/office/drawing/2014/main" id="{9FABCBC1-C5CC-47C2-9181-D45FDAC38F3B}"/>
                </a:ext>
              </a:extLst>
            </p:cNvPr>
            <p:cNvSpPr txBox="1"/>
            <p:nvPr/>
          </p:nvSpPr>
          <p:spPr>
            <a:xfrm>
              <a:off x="8076312" y="2836193"/>
              <a:ext cx="460062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en-US" sz="1050" dirty="0" err="1"/>
                <a:t>Legenda</a:t>
              </a:r>
              <a:endParaRPr lang="en-US" sz="1050" dirty="0"/>
            </a:p>
          </p:txBody>
        </p:sp>
        <p:sp>
          <p:nvSpPr>
            <p:cNvPr id="200" name="Legend5" hidden="1">
              <a:extLst>
                <a:ext uri="{FF2B5EF4-FFF2-40B4-BE49-F238E27FC236}">
                  <a16:creationId xmlns:a16="http://schemas.microsoft.com/office/drawing/2014/main" id="{AC9EFBAE-6B4B-4F36-BB5C-137CBDDB1EDB}"/>
                </a:ext>
              </a:extLst>
            </p:cNvPr>
            <p:cNvSpPr txBox="1"/>
            <p:nvPr/>
          </p:nvSpPr>
          <p:spPr>
            <a:xfrm>
              <a:off x="8076312" y="3211654"/>
              <a:ext cx="460062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en-US" sz="1050" dirty="0" err="1"/>
                <a:t>Legenda</a:t>
              </a:r>
              <a:endParaRPr lang="en-US" sz="1050" dirty="0"/>
            </a:p>
          </p:txBody>
        </p:sp>
        <p:grpSp>
          <p:nvGrpSpPr>
            <p:cNvPr id="201" name="MoonLegend1" hidden="1">
              <a:extLst>
                <a:ext uri="{FF2B5EF4-FFF2-40B4-BE49-F238E27FC236}">
                  <a16:creationId xmlns:a16="http://schemas.microsoft.com/office/drawing/2014/main" id="{F402C89D-403F-4E3E-B6A3-FAC1DD0B6F8F}"/>
                </a:ext>
              </a:extLst>
            </p:cNvPr>
            <p:cNvGrpSpPr>
              <a:grpSpLocks noChangeAspect="1"/>
            </p:cNvGrpSpPr>
            <p:nvPr>
              <p:custDataLst>
                <p:tags r:id="rId36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 hidden="1">
                <a:extLst>
                  <a:ext uri="{FF2B5EF4-FFF2-40B4-BE49-F238E27FC236}">
                    <a16:creationId xmlns:a16="http://schemas.microsoft.com/office/drawing/2014/main" id="{197F6723-9D32-490E-B6D1-F4F44E97F8A1}"/>
                  </a:ext>
                </a:extLst>
              </p:cNvPr>
              <p:cNvSpPr/>
              <p:nvPr>
                <p:custDataLst>
                  <p:tags r:id="rId4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05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 hidden="1">
                <a:extLst>
                  <a:ext uri="{FF2B5EF4-FFF2-40B4-BE49-F238E27FC236}">
                    <a16:creationId xmlns:a16="http://schemas.microsoft.com/office/drawing/2014/main" id="{628F1878-8762-4214-AE87-0A301BFBF740}"/>
                  </a:ext>
                </a:extLst>
              </p:cNvPr>
              <p:cNvSpPr/>
              <p:nvPr>
                <p:custDataLst>
                  <p:tags r:id="rId5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202" name="MoonLegend2" hidden="1">
              <a:extLst>
                <a:ext uri="{FF2B5EF4-FFF2-40B4-BE49-F238E27FC236}">
                  <a16:creationId xmlns:a16="http://schemas.microsoft.com/office/drawing/2014/main" id="{0D8786CF-DE00-4309-B71C-679DD943CD83}"/>
                </a:ext>
              </a:extLst>
            </p:cNvPr>
            <p:cNvGrpSpPr>
              <a:grpSpLocks noChangeAspect="1"/>
            </p:cNvGrpSpPr>
            <p:nvPr>
              <p:custDataLst>
                <p:tags r:id="rId37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 hidden="1">
                <a:extLst>
                  <a:ext uri="{FF2B5EF4-FFF2-40B4-BE49-F238E27FC236}">
                    <a16:creationId xmlns:a16="http://schemas.microsoft.com/office/drawing/2014/main" id="{38741316-E97B-4E97-A1C0-F4318D760FCB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05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 hidden="1">
                <a:extLst>
                  <a:ext uri="{FF2B5EF4-FFF2-40B4-BE49-F238E27FC236}">
                    <a16:creationId xmlns:a16="http://schemas.microsoft.com/office/drawing/2014/main" id="{A90CB099-F12A-4C79-B7E9-0470D2B3A56E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203" name="MoonLegend3" hidden="1">
              <a:extLst>
                <a:ext uri="{FF2B5EF4-FFF2-40B4-BE49-F238E27FC236}">
                  <a16:creationId xmlns:a16="http://schemas.microsoft.com/office/drawing/2014/main" id="{8B5CCEDB-3899-4273-B00E-6696531DC0B4}"/>
                </a:ext>
              </a:extLst>
            </p:cNvPr>
            <p:cNvGrpSpPr>
              <a:grpSpLocks noChangeAspect="1"/>
            </p:cNvGrpSpPr>
            <p:nvPr>
              <p:custDataLst>
                <p:tags r:id="rId38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 hidden="1">
                <a:extLst>
                  <a:ext uri="{FF2B5EF4-FFF2-40B4-BE49-F238E27FC236}">
                    <a16:creationId xmlns:a16="http://schemas.microsoft.com/office/drawing/2014/main" id="{92CCFCFC-F173-4DC7-ADCB-93558150EB41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05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 hidden="1">
                <a:extLst>
                  <a:ext uri="{FF2B5EF4-FFF2-40B4-BE49-F238E27FC236}">
                    <a16:creationId xmlns:a16="http://schemas.microsoft.com/office/drawing/2014/main" id="{4054E54F-819D-45FF-81C6-C6F62A8EB1B4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204" name="MoonLegend4" hidden="1">
              <a:extLst>
                <a:ext uri="{FF2B5EF4-FFF2-40B4-BE49-F238E27FC236}">
                  <a16:creationId xmlns:a16="http://schemas.microsoft.com/office/drawing/2014/main" id="{5EF954ED-1831-4576-B0E1-1CEFA27B6E2B}"/>
                </a:ext>
              </a:extLst>
            </p:cNvPr>
            <p:cNvGrpSpPr>
              <a:grpSpLocks noChangeAspect="1"/>
            </p:cNvGrpSpPr>
            <p:nvPr>
              <p:custDataLst>
                <p:tags r:id="rId39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 hidden="1">
                <a:extLst>
                  <a:ext uri="{FF2B5EF4-FFF2-40B4-BE49-F238E27FC236}">
                    <a16:creationId xmlns:a16="http://schemas.microsoft.com/office/drawing/2014/main" id="{084DE1CF-85C3-40D2-96C9-9061CA577B81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05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 hidden="1">
                <a:extLst>
                  <a:ext uri="{FF2B5EF4-FFF2-40B4-BE49-F238E27FC236}">
                    <a16:creationId xmlns:a16="http://schemas.microsoft.com/office/drawing/2014/main" id="{D220EFE7-8D28-46E3-8649-E290DFFBB7B9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205" name="MoonLegend5" hidden="1">
              <a:extLst>
                <a:ext uri="{FF2B5EF4-FFF2-40B4-BE49-F238E27FC236}">
                  <a16:creationId xmlns:a16="http://schemas.microsoft.com/office/drawing/2014/main" id="{A349C1DD-B39B-4BDE-98CB-1BCDBF8D5501}"/>
                </a:ext>
              </a:extLst>
            </p:cNvPr>
            <p:cNvGrpSpPr>
              <a:grpSpLocks noChangeAspect="1"/>
            </p:cNvGrpSpPr>
            <p:nvPr>
              <p:custDataLst>
                <p:tags r:id="rId40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 hidden="1">
                <a:extLst>
                  <a:ext uri="{FF2B5EF4-FFF2-40B4-BE49-F238E27FC236}">
                    <a16:creationId xmlns:a16="http://schemas.microsoft.com/office/drawing/2014/main" id="{12115149-4223-4EF3-B493-158C3E92D546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05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 hidden="1">
                <a:extLst>
                  <a:ext uri="{FF2B5EF4-FFF2-40B4-BE49-F238E27FC236}">
                    <a16:creationId xmlns:a16="http://schemas.microsoft.com/office/drawing/2014/main" id="{DFE253A6-C3D1-4158-B54C-B8F06D11FFB8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05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19102189-83B0-4015-B9DC-A070F6BD111D}"/>
              </a:ext>
            </a:extLst>
          </p:cNvPr>
          <p:cNvGrpSpPr/>
          <p:nvPr userDrawn="1"/>
        </p:nvGrpSpPr>
        <p:grpSpPr>
          <a:xfrm>
            <a:off x="10615421" y="4381504"/>
            <a:ext cx="786210" cy="1694373"/>
            <a:chOff x="10652400" y="4322824"/>
            <a:chExt cx="786209" cy="1694373"/>
          </a:xfrm>
        </p:grpSpPr>
        <p:sp>
          <p:nvSpPr>
            <p:cNvPr id="217" name="RectangleLegend1" hidden="1">
              <a:extLst>
                <a:ext uri="{FF2B5EF4-FFF2-40B4-BE49-F238E27FC236}">
                  <a16:creationId xmlns:a16="http://schemas.microsoft.com/office/drawing/2014/main" id="{508941C0-19F2-458C-B15F-255A0444F9D2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err="1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 hidden="1">
              <a:extLst>
                <a:ext uri="{FF2B5EF4-FFF2-40B4-BE49-F238E27FC236}">
                  <a16:creationId xmlns:a16="http://schemas.microsoft.com/office/drawing/2014/main" id="{44958A6D-0ED2-40B6-AC4B-72BF624D1E61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err="1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 hidden="1">
              <a:extLst>
                <a:ext uri="{FF2B5EF4-FFF2-40B4-BE49-F238E27FC236}">
                  <a16:creationId xmlns:a16="http://schemas.microsoft.com/office/drawing/2014/main" id="{1196F045-7A9B-44FA-94B6-8B05DC5673BC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err="1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 hidden="1">
              <a:extLst>
                <a:ext uri="{FF2B5EF4-FFF2-40B4-BE49-F238E27FC236}">
                  <a16:creationId xmlns:a16="http://schemas.microsoft.com/office/drawing/2014/main" id="{F98DA322-9993-479C-92BE-E539AC1C328B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err="1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 hidden="1">
              <a:extLst>
                <a:ext uri="{FF2B5EF4-FFF2-40B4-BE49-F238E27FC236}">
                  <a16:creationId xmlns:a16="http://schemas.microsoft.com/office/drawing/2014/main" id="{6E02B823-977E-467C-8A32-36CA74BFEA31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err="1">
                <a:solidFill>
                  <a:schemeClr val="tx1"/>
                </a:solidFill>
              </a:endParaRPr>
            </a:p>
          </p:txBody>
        </p:sp>
        <p:sp>
          <p:nvSpPr>
            <p:cNvPr id="222" name="Legend1" hidden="1">
              <a:extLst>
                <a:ext uri="{FF2B5EF4-FFF2-40B4-BE49-F238E27FC236}">
                  <a16:creationId xmlns:a16="http://schemas.microsoft.com/office/drawing/2014/main" id="{3A986BF3-B089-4A1C-BDD9-4641AC6D17EF}"/>
                </a:ext>
              </a:extLst>
            </p:cNvPr>
            <p:cNvSpPr txBox="1"/>
            <p:nvPr/>
          </p:nvSpPr>
          <p:spPr>
            <a:xfrm>
              <a:off x="10978547" y="4322824"/>
              <a:ext cx="460062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en-US" sz="1050" dirty="0" err="1"/>
                <a:t>Legenda</a:t>
              </a:r>
              <a:endParaRPr lang="en-US" sz="1050" dirty="0"/>
            </a:p>
          </p:txBody>
        </p:sp>
        <p:sp>
          <p:nvSpPr>
            <p:cNvPr id="223" name="Legend2" hidden="1">
              <a:extLst>
                <a:ext uri="{FF2B5EF4-FFF2-40B4-BE49-F238E27FC236}">
                  <a16:creationId xmlns:a16="http://schemas.microsoft.com/office/drawing/2014/main" id="{3AE4C351-CBCB-4104-A60A-A6D334FFD525}"/>
                </a:ext>
              </a:extLst>
            </p:cNvPr>
            <p:cNvSpPr txBox="1"/>
            <p:nvPr/>
          </p:nvSpPr>
          <p:spPr>
            <a:xfrm>
              <a:off x="10978545" y="4702322"/>
              <a:ext cx="460062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en-US" sz="1050" dirty="0" err="1"/>
                <a:t>Legenda</a:t>
              </a:r>
              <a:endParaRPr lang="en-US" sz="1050" dirty="0"/>
            </a:p>
          </p:txBody>
        </p:sp>
        <p:sp>
          <p:nvSpPr>
            <p:cNvPr id="224" name="Legend3" hidden="1">
              <a:extLst>
                <a:ext uri="{FF2B5EF4-FFF2-40B4-BE49-F238E27FC236}">
                  <a16:creationId xmlns:a16="http://schemas.microsoft.com/office/drawing/2014/main" id="{4A9AD527-F3BF-4F67-86A6-778E7DEF379E}"/>
                </a:ext>
              </a:extLst>
            </p:cNvPr>
            <p:cNvSpPr txBox="1"/>
            <p:nvPr/>
          </p:nvSpPr>
          <p:spPr>
            <a:xfrm>
              <a:off x="10978545" y="5081820"/>
              <a:ext cx="460062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en-US" sz="1050" dirty="0" err="1"/>
                <a:t>Legenda</a:t>
              </a:r>
              <a:endParaRPr lang="en-US" sz="1050" dirty="0"/>
            </a:p>
          </p:txBody>
        </p:sp>
        <p:sp>
          <p:nvSpPr>
            <p:cNvPr id="225" name="Legend4" hidden="1">
              <a:extLst>
                <a:ext uri="{FF2B5EF4-FFF2-40B4-BE49-F238E27FC236}">
                  <a16:creationId xmlns:a16="http://schemas.microsoft.com/office/drawing/2014/main" id="{3C53B91D-C822-4C07-AF62-1CC5811F5F97}"/>
                </a:ext>
              </a:extLst>
            </p:cNvPr>
            <p:cNvSpPr txBox="1"/>
            <p:nvPr/>
          </p:nvSpPr>
          <p:spPr>
            <a:xfrm>
              <a:off x="10978545" y="5453241"/>
              <a:ext cx="460062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en-US" sz="1050" dirty="0" err="1"/>
                <a:t>Legenda</a:t>
              </a:r>
              <a:endParaRPr lang="en-US" sz="1050" dirty="0"/>
            </a:p>
          </p:txBody>
        </p:sp>
        <p:sp>
          <p:nvSpPr>
            <p:cNvPr id="226" name="Legend5" hidden="1">
              <a:extLst>
                <a:ext uri="{FF2B5EF4-FFF2-40B4-BE49-F238E27FC236}">
                  <a16:creationId xmlns:a16="http://schemas.microsoft.com/office/drawing/2014/main" id="{B835FCD5-CFB8-47A4-A50C-A83B84D7070C}"/>
                </a:ext>
              </a:extLst>
            </p:cNvPr>
            <p:cNvSpPr txBox="1"/>
            <p:nvPr/>
          </p:nvSpPr>
          <p:spPr>
            <a:xfrm>
              <a:off x="10978545" y="5824662"/>
              <a:ext cx="460062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en-US" sz="1050" dirty="0" err="1"/>
                <a:t>Legenda</a:t>
              </a:r>
              <a:endParaRPr lang="en-US" sz="1050" dirty="0"/>
            </a:p>
          </p:txBody>
        </p:sp>
      </p:grpSp>
      <p:cxnSp>
        <p:nvCxnSpPr>
          <p:cNvPr id="148" name="TopLine">
            <a:extLst>
              <a:ext uri="{FF2B5EF4-FFF2-40B4-BE49-F238E27FC236}">
                <a16:creationId xmlns:a16="http://schemas.microsoft.com/office/drawing/2014/main" id="{FF04A8B0-D1A2-4C6D-80DE-E22B6CF708D7}"/>
              </a:ext>
            </a:extLst>
          </p:cNvPr>
          <p:cNvCxnSpPr>
            <a:cxnSpLocks/>
          </p:cNvCxnSpPr>
          <p:nvPr userDrawn="1">
            <p:custDataLst>
              <p:tags r:id="rId24"/>
            </p:custDataLst>
          </p:nvPr>
        </p:nvCxnSpPr>
        <p:spPr>
          <a:xfrm>
            <a:off x="554736" y="1181906"/>
            <a:ext cx="11082528" cy="0"/>
          </a:xfrm>
          <a:prstGeom prst="line">
            <a:avLst/>
          </a:prstGeom>
          <a:ln w="381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SplitFlowOF" hidden="1">
            <a:extLst>
              <a:ext uri="{FF2B5EF4-FFF2-40B4-BE49-F238E27FC236}">
                <a16:creationId xmlns:a16="http://schemas.microsoft.com/office/drawing/2014/main" id="{71FD7200-E325-4683-9865-D6ED34E557B5}"/>
              </a:ext>
            </a:extLst>
          </p:cNvPr>
          <p:cNvGrpSpPr/>
          <p:nvPr userDrawn="1">
            <p:custDataLst>
              <p:tags r:id="rId25"/>
            </p:custDataLst>
          </p:nvPr>
        </p:nvGrpSpPr>
        <p:grpSpPr>
          <a:xfrm>
            <a:off x="4023684" y="1384300"/>
            <a:ext cx="1828801" cy="914400"/>
            <a:chOff x="114299" y="1270000"/>
            <a:chExt cx="1828801" cy="914400"/>
          </a:xfrm>
        </p:grpSpPr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98B881EE-12D9-4954-B178-3C199A152FB3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97126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97126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97126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97126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chemeClr val="accent1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225"/>
                </a:spcBef>
                <a:spcAft>
                  <a:spcPts val="225"/>
                </a:spcAft>
              </a:pPr>
              <a:endParaRPr lang="en-US" sz="1200" dirty="0" err="1">
                <a:solidFill>
                  <a:schemeClr val="bg1"/>
                </a:solidFill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7DEED97D-395E-4993-99FD-1DD863944C1F}"/>
                </a:ext>
              </a:extLst>
            </p:cNvPr>
            <p:cNvSpPr txBox="1"/>
            <p:nvPr>
              <p:custDataLst>
                <p:tags r:id="rId31"/>
              </p:custDataLst>
            </p:nvPr>
          </p:nvSpPr>
          <p:spPr>
            <a:xfrm>
              <a:off x="177800" y="1327150"/>
              <a:ext cx="1600708" cy="34290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179997" lvl="1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359994" lvl="2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39991" lvl="3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719988" lvl="4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FFFFFF"/>
                </a:buClr>
              </a:pPr>
              <a:r>
                <a:rPr lang="en-US" sz="1200" b="1">
                  <a:solidFill>
                    <a:srgbClr val="FFFFFF"/>
                  </a:solidFill>
                </a:rPr>
                <a:t>Text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0384C87F-ADD7-476B-AC80-820974576C76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14299" y="1727200"/>
              <a:ext cx="996697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  <a:gd name="connsiteX0" fmla="*/ 980237 w 1664208"/>
                <a:gd name="connsiteY0" fmla="*/ 0 h 457200"/>
                <a:gd name="connsiteX1" fmla="*/ 1664208 w 1664208"/>
                <a:gd name="connsiteY1" fmla="*/ 457200 h 457200"/>
                <a:gd name="connsiteX2" fmla="*/ 0 w 1664208"/>
                <a:gd name="connsiteY2" fmla="*/ 457200 h 457200"/>
                <a:gd name="connsiteX3" fmla="*/ 0 w 1664208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0 w 980237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0 w 980237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0 w 980237"/>
                <a:gd name="connsiteY3" fmla="*/ 0 h 457200"/>
                <a:gd name="connsiteX0" fmla="*/ 996696 w 996696"/>
                <a:gd name="connsiteY0" fmla="*/ 0 h 457200"/>
                <a:gd name="connsiteX1" fmla="*/ 848563 w 996696"/>
                <a:gd name="connsiteY1" fmla="*/ 457200 h 457200"/>
                <a:gd name="connsiteX2" fmla="*/ 0 w 996696"/>
                <a:gd name="connsiteY2" fmla="*/ 457200 h 457200"/>
                <a:gd name="connsiteX3" fmla="*/ 0 w 996696"/>
                <a:gd name="connsiteY3" fmla="*/ 0 h 457200"/>
                <a:gd name="connsiteX0" fmla="*/ 996696 w 996696"/>
                <a:gd name="connsiteY0" fmla="*/ 0 h 457200"/>
                <a:gd name="connsiteX1" fmla="*/ 832103 w 996696"/>
                <a:gd name="connsiteY1" fmla="*/ 457200 h 457200"/>
                <a:gd name="connsiteX2" fmla="*/ 0 w 996696"/>
                <a:gd name="connsiteY2" fmla="*/ 457200 h 457200"/>
                <a:gd name="connsiteX3" fmla="*/ 0 w 996696"/>
                <a:gd name="connsiteY3" fmla="*/ 0 h 457200"/>
                <a:gd name="connsiteX0" fmla="*/ 996697 w 996697"/>
                <a:gd name="connsiteY0" fmla="*/ 0 h 457200"/>
                <a:gd name="connsiteX1" fmla="*/ 832104 w 996697"/>
                <a:gd name="connsiteY1" fmla="*/ 457200 h 457200"/>
                <a:gd name="connsiteX2" fmla="*/ 0 w 996697"/>
                <a:gd name="connsiteY2" fmla="*/ 457200 h 457200"/>
                <a:gd name="connsiteX3" fmla="*/ 1 w 996697"/>
                <a:gd name="connsiteY3" fmla="*/ 0 h 457200"/>
                <a:gd name="connsiteX0" fmla="*/ 996697 w 996697"/>
                <a:gd name="connsiteY0" fmla="*/ 0 h 457200"/>
                <a:gd name="connsiteX1" fmla="*/ 832104 w 996697"/>
                <a:gd name="connsiteY1" fmla="*/ 457200 h 457200"/>
                <a:gd name="connsiteX2" fmla="*/ 0 w 996697"/>
                <a:gd name="connsiteY2" fmla="*/ 457200 h 457200"/>
                <a:gd name="connsiteX3" fmla="*/ 1 w 996697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697" h="457200">
                  <a:moveTo>
                    <a:pt x="996697" y="0"/>
                  </a:moveTo>
                  <a:lnTo>
                    <a:pt x="832104" y="457200"/>
                  </a:lnTo>
                  <a:lnTo>
                    <a:pt x="0" y="4572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225"/>
                </a:spcBef>
                <a:spcAft>
                  <a:spcPts val="225"/>
                </a:spcAft>
              </a:pPr>
              <a:endParaRPr lang="en-US" sz="1200" dirty="0" err="1">
                <a:solidFill>
                  <a:schemeClr val="bg1"/>
                </a:solidFill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B9C397FA-1B9D-4544-9C3E-E0C5B5577A84}"/>
                </a:ext>
              </a:extLst>
            </p:cNvPr>
            <p:cNvSpPr txBox="1"/>
            <p:nvPr>
              <p:custDataLst>
                <p:tags r:id="rId33"/>
              </p:custDataLst>
            </p:nvPr>
          </p:nvSpPr>
          <p:spPr>
            <a:xfrm>
              <a:off x="177800" y="1784350"/>
              <a:ext cx="768604" cy="34290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179997" lvl="1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359994" lvl="2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39991" lvl="3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719988" lvl="4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FFFFFF"/>
                </a:buClr>
              </a:pPr>
              <a:r>
                <a:rPr lang="en-US" sz="1200" b="1">
                  <a:solidFill>
                    <a:srgbClr val="FFFFFF"/>
                  </a:solidFill>
                </a:rPr>
                <a:t>Text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16A16CBD-44EE-4C2E-83F7-9B81F7330ECA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946404" y="1727200"/>
              <a:ext cx="996696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  <a:gd name="connsiteX0" fmla="*/ 1828800 w 1828800"/>
                <a:gd name="connsiteY0" fmla="*/ 0 h 457200"/>
                <a:gd name="connsiteX1" fmla="*/ 1697126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  <a:gd name="connsiteX0" fmla="*/ 1828800 w 1828800"/>
                <a:gd name="connsiteY0" fmla="*/ 0 h 457200"/>
                <a:gd name="connsiteX1" fmla="*/ 1697126 w 1828800"/>
                <a:gd name="connsiteY1" fmla="*/ 457200 h 457200"/>
                <a:gd name="connsiteX2" fmla="*/ 848563 w 1828800"/>
                <a:gd name="connsiteY2" fmla="*/ 457200 h 457200"/>
                <a:gd name="connsiteX3" fmla="*/ 0 w 1828800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131674 w 980237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131674 w 980237"/>
                <a:gd name="connsiteY3" fmla="*/ 0 h 457200"/>
                <a:gd name="connsiteX0" fmla="*/ 980237 w 980237"/>
                <a:gd name="connsiteY0" fmla="*/ 0 h 457200"/>
                <a:gd name="connsiteX1" fmla="*/ 815645 w 980237"/>
                <a:gd name="connsiteY1" fmla="*/ 457200 h 457200"/>
                <a:gd name="connsiteX2" fmla="*/ 0 w 980237"/>
                <a:gd name="connsiteY2" fmla="*/ 457200 h 457200"/>
                <a:gd name="connsiteX3" fmla="*/ 131674 w 980237"/>
                <a:gd name="connsiteY3" fmla="*/ 0 h 457200"/>
                <a:gd name="connsiteX0" fmla="*/ 996696 w 996696"/>
                <a:gd name="connsiteY0" fmla="*/ 0 h 457200"/>
                <a:gd name="connsiteX1" fmla="*/ 832104 w 996696"/>
                <a:gd name="connsiteY1" fmla="*/ 457200 h 457200"/>
                <a:gd name="connsiteX2" fmla="*/ 0 w 996696"/>
                <a:gd name="connsiteY2" fmla="*/ 457200 h 457200"/>
                <a:gd name="connsiteX3" fmla="*/ 148133 w 996696"/>
                <a:gd name="connsiteY3" fmla="*/ 0 h 457200"/>
                <a:gd name="connsiteX0" fmla="*/ 996696 w 996696"/>
                <a:gd name="connsiteY0" fmla="*/ 0 h 457200"/>
                <a:gd name="connsiteX1" fmla="*/ 832104 w 996696"/>
                <a:gd name="connsiteY1" fmla="*/ 457200 h 457200"/>
                <a:gd name="connsiteX2" fmla="*/ 0 w 996696"/>
                <a:gd name="connsiteY2" fmla="*/ 457200 h 457200"/>
                <a:gd name="connsiteX3" fmla="*/ 164592 w 996696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696" h="457200">
                  <a:moveTo>
                    <a:pt x="996696" y="0"/>
                  </a:moveTo>
                  <a:lnTo>
                    <a:pt x="832104" y="457200"/>
                  </a:lnTo>
                  <a:lnTo>
                    <a:pt x="0" y="457200"/>
                  </a:lnTo>
                  <a:lnTo>
                    <a:pt x="164592" y="0"/>
                  </a:lnTo>
                  <a:close/>
                </a:path>
              </a:pathLst>
            </a:custGeom>
            <a:solidFill>
              <a:schemeClr val="accent1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225"/>
                </a:spcBef>
                <a:spcAft>
                  <a:spcPts val="225"/>
                </a:spcAft>
              </a:pPr>
              <a:endParaRPr lang="en-US" sz="1200" dirty="0" err="1">
                <a:solidFill>
                  <a:schemeClr val="bg1"/>
                </a:solidFill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110CDA6F-8094-4CAE-B729-DA9CD86F2627}"/>
                </a:ext>
              </a:extLst>
            </p:cNvPr>
            <p:cNvSpPr txBox="1"/>
            <p:nvPr>
              <p:custDataLst>
                <p:tags r:id="rId35"/>
              </p:custDataLst>
            </p:nvPr>
          </p:nvSpPr>
          <p:spPr>
            <a:xfrm>
              <a:off x="1149096" y="1784350"/>
              <a:ext cx="629412" cy="34290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179997" lvl="1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359994" lvl="2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39991" lvl="3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719988" lvl="4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FFFFFF"/>
                </a:buClr>
              </a:pPr>
              <a:r>
                <a:rPr lang="en-US" sz="1200" b="1">
                  <a:solidFill>
                    <a:srgbClr val="FFFFFF"/>
                  </a:solidFill>
                </a:rPr>
                <a:t>Text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56" name="Group 155" hidden="1">
            <a:extLst>
              <a:ext uri="{FF2B5EF4-FFF2-40B4-BE49-F238E27FC236}">
                <a16:creationId xmlns:a16="http://schemas.microsoft.com/office/drawing/2014/main" id="{132BE263-7960-4865-BAF5-5FF6D17CEC66}"/>
              </a:ext>
            </a:extLst>
          </p:cNvPr>
          <p:cNvGrpSpPr/>
          <p:nvPr userDrawn="1">
            <p:custDataLst>
              <p:tags r:id="rId26"/>
            </p:custDataLst>
          </p:nvPr>
        </p:nvGrpSpPr>
        <p:grpSpPr>
          <a:xfrm>
            <a:off x="4023681" y="2527300"/>
            <a:ext cx="2971800" cy="908050"/>
            <a:chOff x="1016000" y="1016000"/>
            <a:chExt cx="2971800" cy="908050"/>
          </a:xfrm>
        </p:grpSpPr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B92AD070-3CD8-4460-8993-BB878D5D3B1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016000" y="1016000"/>
              <a:ext cx="2971800" cy="90805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28216" y="0"/>
                  </a:lnTo>
                  <a:lnTo>
                    <a:pt x="1828800" y="457200"/>
                  </a:lnTo>
                  <a:lnTo>
                    <a:pt x="1728216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chemeClr val="accent1"/>
            </a:solidFill>
            <a:ln w="6350" cap="sq">
              <a:solidFill>
                <a:schemeClr val="bg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225"/>
                </a:spcBef>
                <a:spcAft>
                  <a:spcPts val="225"/>
                </a:spcAft>
              </a:pPr>
              <a:endParaRPr lang="en-US" sz="1200" dirty="0" err="1">
                <a:solidFill>
                  <a:schemeClr val="bg1"/>
                </a:solidFill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A471780B-66EC-4F99-859A-7FE7063262E4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1079500" y="1079059"/>
              <a:ext cx="2744851" cy="781932"/>
            </a:xfrm>
            <a:prstGeom prst="rect">
              <a:avLst/>
            </a:prstGeom>
          </p:spPr>
          <p:txBody>
            <a:bodyPr vert="horz" wrap="square" lIns="152400" tIns="0" rIns="0" bIns="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179997" lvl="1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359994" lvl="2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39991" lvl="3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719988" lvl="4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FFFFFF"/>
                </a:buClr>
              </a:pPr>
              <a:r>
                <a:rPr lang="en-US" sz="1200" b="1">
                  <a:solidFill>
                    <a:srgbClr val="FFFFFF"/>
                  </a:solidFill>
                </a:rPr>
                <a:t>Text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59" name="TextBox 158" hidden="1">
            <a:extLst>
              <a:ext uri="{FF2B5EF4-FFF2-40B4-BE49-F238E27FC236}">
                <a16:creationId xmlns:a16="http://schemas.microsoft.com/office/drawing/2014/main" id="{10FCF6D8-C508-4C60-A963-CABB28B63CC7}"/>
              </a:ext>
            </a:extLst>
          </p:cNvPr>
          <p:cNvSpPr txBox="1"/>
          <p:nvPr userDrawn="1"/>
        </p:nvSpPr>
        <p:spPr>
          <a:xfrm>
            <a:off x="4245932" y="3562349"/>
            <a:ext cx="2586101" cy="22467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179997" lvl="1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359994" lvl="2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39991" lvl="3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719988" lvl="4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200" dirty="0"/>
              <a:t>Text level one</a:t>
            </a:r>
          </a:p>
          <a:p>
            <a:pPr lvl="1"/>
            <a:r>
              <a:rPr lang="en-US" sz="1200" dirty="0"/>
              <a:t>Text level two </a:t>
            </a:r>
          </a:p>
        </p:txBody>
      </p:sp>
      <p:grpSp>
        <p:nvGrpSpPr>
          <p:cNvPr id="160" name="StrongCallout" hidden="1">
            <a:extLst>
              <a:ext uri="{FF2B5EF4-FFF2-40B4-BE49-F238E27FC236}">
                <a16:creationId xmlns:a16="http://schemas.microsoft.com/office/drawing/2014/main" id="{1BBBB622-9003-484F-94FB-110D5BE507BB}"/>
              </a:ext>
            </a:extLst>
          </p:cNvPr>
          <p:cNvGrpSpPr/>
          <p:nvPr userDrawn="1">
            <p:custDataLst>
              <p:tags r:id="rId27"/>
            </p:custDataLst>
          </p:nvPr>
        </p:nvGrpSpPr>
        <p:grpSpPr>
          <a:xfrm>
            <a:off x="7071683" y="3683004"/>
            <a:ext cx="3026228" cy="1054135"/>
            <a:chOff x="1016000" y="1016000"/>
            <a:chExt cx="3026228" cy="1054135"/>
          </a:xfrm>
        </p:grpSpPr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07A45330-329F-4769-BC73-4A8EC33B86D4}"/>
                </a:ext>
              </a:extLst>
            </p:cNvPr>
            <p:cNvSpPr txBox="1"/>
            <p:nvPr/>
          </p:nvSpPr>
          <p:spPr>
            <a:xfrm>
              <a:off x="1016000" y="1016000"/>
              <a:ext cx="2645228" cy="1054135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/>
              </a:solidFill>
            </a:ln>
          </p:spPr>
          <p:txBody>
            <a:bodyPr vert="horz" wrap="square" lIns="182880" tIns="182880" rIns="182880" bIns="18288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179997" lvl="1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359994" lvl="2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39991" lvl="3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719988" lvl="4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spcBef>
                  <a:spcPts val="0"/>
                </a:spcBef>
                <a:spcAft>
                  <a:spcPts val="300"/>
                </a:spcAft>
                <a:buClr>
                  <a:srgbClr val="FFFFFF"/>
                </a:buClr>
              </a:pPr>
              <a:r>
                <a:rPr lang="en-US" sz="1050" b="1" dirty="0">
                  <a:solidFill>
                    <a:srgbClr val="FFFFFF"/>
                  </a:solidFill>
                </a:rPr>
                <a:t>Callout title</a:t>
              </a:r>
            </a:p>
            <a:p>
              <a:pPr lvl="0">
                <a:spcBef>
                  <a:spcPts val="0"/>
                </a:spcBef>
                <a:spcAft>
                  <a:spcPts val="450"/>
                </a:spcAft>
                <a:buClr>
                  <a:srgbClr val="FFFFFF"/>
                </a:buClr>
              </a:pPr>
              <a:r>
                <a:rPr lang="en-US" sz="1050" dirty="0">
                  <a:solidFill>
                    <a:srgbClr val="FFFFFF"/>
                  </a:solidFill>
                </a:rPr>
                <a:t>Supporting text goes here. Box will automatically adjust to content, adjust type size as needed.</a:t>
              </a:r>
            </a:p>
          </p:txBody>
        </p: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DDB73390-3730-4AD0-8861-A223EC04DC3F}"/>
                </a:ext>
              </a:extLst>
            </p:cNvPr>
            <p:cNvCxnSpPr>
              <a:cxnSpLocks/>
              <a:stCxn id="161" idx="3"/>
            </p:cNvCxnSpPr>
            <p:nvPr/>
          </p:nvCxnSpPr>
          <p:spPr>
            <a:xfrm>
              <a:off x="3661228" y="1543068"/>
              <a:ext cx="381000" cy="221855"/>
            </a:xfrm>
            <a:prstGeom prst="straightConnector1">
              <a:avLst/>
            </a:prstGeom>
            <a:ln w="6350" cap="flat">
              <a:solidFill>
                <a:srgbClr val="7F7F7F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72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lang="en-US" sz="1875" b="1" kern="1200" spc="0" baseline="0" dirty="0">
          <a:ln w="6350" cap="flat">
            <a:noFill/>
            <a:miter lim="800000"/>
          </a:ln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2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34998" indent="-13499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269996" indent="-13499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404993" indent="-13499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539991" indent="-13499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 userDrawn="1">
          <p15:clr>
            <a:srgbClr val="5ACBF0"/>
          </p15:clr>
        </p15:guide>
        <p15:guide id="3" orient="horz" pos="3912" userDrawn="1">
          <p15:clr>
            <a:srgbClr val="5ACBF0"/>
          </p15:clr>
        </p15:guide>
        <p15:guide id="4" orient="horz" pos="1075" userDrawn="1">
          <p15:clr>
            <a:srgbClr val="F26B43"/>
          </p15:clr>
        </p15:guide>
        <p15:guide id="5" pos="7329" userDrawn="1">
          <p15:clr>
            <a:srgbClr val="F26B43"/>
          </p15:clr>
        </p15:guide>
        <p15:guide id="6" pos="345" userDrawn="1">
          <p15:clr>
            <a:srgbClr val="F26B43"/>
          </p15:clr>
        </p15:guide>
        <p15:guide id="8" orient="horz" pos="406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3191913331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3" imgW="413" imgH="416" progId="TCLayout.ActiveDocument.1">
                  <p:embed/>
                </p:oleObj>
              </mc:Choice>
              <mc:Fallback>
                <p:oleObj name="think-cell Slide" r:id="rId53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2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fr-FR" sz="1875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3"/>
            </p:custDataLst>
          </p:nvPr>
        </p:nvSpPr>
        <p:spPr>
          <a:xfrm>
            <a:off x="553972" y="6278402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fr-FR" sz="600"/>
              <a:t>Footnotes</a:t>
            </a:r>
            <a:endParaRPr lang="fr-FR" sz="600" dirty="0"/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4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fr-FR" dirty="0"/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1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350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289275"/>
            <a:ext cx="258084" cy="92333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fr-FR" sz="600"/>
              <a:t>STICKER</a:t>
            </a:r>
            <a:endParaRPr lang="fr-FR" sz="600" dirty="0"/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5"/>
            </p:custDataLst>
          </p:nvPr>
        </p:nvSpPr>
        <p:spPr>
          <a:xfrm>
            <a:off x="5987739" y="2170802"/>
            <a:ext cx="2580591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fr-FR" sz="1200" dirty="0" err="1"/>
              <a:t>Titel</a:t>
            </a:r>
            <a:br>
              <a:rPr lang="fr-FR" sz="1200" b="1" dirty="0"/>
            </a:br>
            <a:r>
              <a:rPr lang="fr-FR" sz="1050" b="0" dirty="0" err="1"/>
              <a:t>Meeteenheid</a:t>
            </a:r>
            <a:endParaRPr lang="fr-FR" sz="1050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7" y="2170801"/>
            <a:ext cx="2607809" cy="1025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1CE0964D-664F-494F-9336-7D3A30AF4B7A}"/>
              </a:ext>
            </a:extLst>
          </p:cNvPr>
          <p:cNvGrpSpPr/>
          <p:nvPr userDrawn="1"/>
        </p:nvGrpSpPr>
        <p:grpSpPr>
          <a:xfrm>
            <a:off x="10217928" y="3150225"/>
            <a:ext cx="1183707" cy="904425"/>
            <a:chOff x="10162879" y="3243772"/>
            <a:chExt cx="1183706" cy="904425"/>
          </a:xfrm>
        </p:grpSpPr>
        <p:sp>
          <p:nvSpPr>
            <p:cNvPr id="171" name="Legend1" hidden="1">
              <a:extLst>
                <a:ext uri="{FF2B5EF4-FFF2-40B4-BE49-F238E27FC236}">
                  <a16:creationId xmlns:a16="http://schemas.microsoft.com/office/drawing/2014/main" id="{0CBFA5E3-8260-4E79-B8AF-B6C66BB95302}"/>
                </a:ext>
              </a:extLst>
            </p:cNvPr>
            <p:cNvSpPr txBox="1"/>
            <p:nvPr/>
          </p:nvSpPr>
          <p:spPr>
            <a:xfrm>
              <a:off x="10886521" y="3243772"/>
              <a:ext cx="460062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en-US" sz="1050" dirty="0" err="1"/>
                <a:t>Legenda</a:t>
              </a:r>
              <a:endParaRPr lang="en-US" sz="1050" dirty="0"/>
            </a:p>
          </p:txBody>
        </p:sp>
        <p:sp>
          <p:nvSpPr>
            <p:cNvPr id="172" name="Legend2" hidden="1">
              <a:extLst>
                <a:ext uri="{FF2B5EF4-FFF2-40B4-BE49-F238E27FC236}">
                  <a16:creationId xmlns:a16="http://schemas.microsoft.com/office/drawing/2014/main" id="{0296D65A-E039-4526-B849-8CB11B580033}"/>
                </a:ext>
              </a:extLst>
            </p:cNvPr>
            <p:cNvSpPr txBox="1"/>
            <p:nvPr/>
          </p:nvSpPr>
          <p:spPr>
            <a:xfrm>
              <a:off x="10886523" y="3615193"/>
              <a:ext cx="460062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en-US" sz="1050" dirty="0" err="1"/>
                <a:t>Legenda</a:t>
              </a:r>
              <a:endParaRPr lang="en-US" sz="1050" dirty="0"/>
            </a:p>
          </p:txBody>
        </p:sp>
        <p:sp>
          <p:nvSpPr>
            <p:cNvPr id="173" name="Legend3" hidden="1">
              <a:extLst>
                <a:ext uri="{FF2B5EF4-FFF2-40B4-BE49-F238E27FC236}">
                  <a16:creationId xmlns:a16="http://schemas.microsoft.com/office/drawing/2014/main" id="{E0345A24-F8F0-44F0-9EE7-50E9EC26C137}"/>
                </a:ext>
              </a:extLst>
            </p:cNvPr>
            <p:cNvSpPr txBox="1"/>
            <p:nvPr/>
          </p:nvSpPr>
          <p:spPr>
            <a:xfrm>
              <a:off x="10886522" y="3986614"/>
              <a:ext cx="460062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en-US" sz="1050" dirty="0" err="1"/>
                <a:t>Legenda</a:t>
              </a:r>
              <a:endParaRPr lang="en-US" sz="1050" dirty="0"/>
            </a:p>
          </p:txBody>
        </p:sp>
        <p:sp>
          <p:nvSpPr>
            <p:cNvPr id="174" name="LineLegend3" hidden="1">
              <a:extLst>
                <a:ext uri="{FF2B5EF4-FFF2-40B4-BE49-F238E27FC236}">
                  <a16:creationId xmlns:a16="http://schemas.microsoft.com/office/drawing/2014/main" id="{E2CF605D-4FB6-469E-8F2D-E57C4C2FA8E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050" baseline="0" dirty="0">
                <a:ea typeface="+mn-ea"/>
              </a:endParaRPr>
            </a:p>
          </p:txBody>
        </p:sp>
        <p:sp>
          <p:nvSpPr>
            <p:cNvPr id="175" name="LineLegend2" hidden="1">
              <a:extLst>
                <a:ext uri="{FF2B5EF4-FFF2-40B4-BE49-F238E27FC236}">
                  <a16:creationId xmlns:a16="http://schemas.microsoft.com/office/drawing/2014/main" id="{38751331-2B98-46D3-9A7C-10B29F66D48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050" baseline="0" dirty="0">
                <a:ea typeface="+mn-ea"/>
              </a:endParaRPr>
            </a:p>
          </p:txBody>
        </p:sp>
        <p:sp>
          <p:nvSpPr>
            <p:cNvPr id="176" name="LineLegend1" hidden="1">
              <a:extLst>
                <a:ext uri="{FF2B5EF4-FFF2-40B4-BE49-F238E27FC236}">
                  <a16:creationId xmlns:a16="http://schemas.microsoft.com/office/drawing/2014/main" id="{A46A01C4-A58E-47F3-BA04-CFF73592B8AF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050" baseline="0" dirty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DB217F77-AB35-4987-B171-E47613719FE9}"/>
              </a:ext>
            </a:extLst>
          </p:cNvPr>
          <p:cNvGrpSpPr/>
          <p:nvPr userDrawn="1"/>
        </p:nvGrpSpPr>
        <p:grpSpPr>
          <a:xfrm>
            <a:off x="10588933" y="1145373"/>
            <a:ext cx="812695" cy="1731859"/>
            <a:chOff x="7723680" y="1702457"/>
            <a:chExt cx="812694" cy="1731859"/>
          </a:xfrm>
        </p:grpSpPr>
        <p:sp>
          <p:nvSpPr>
            <p:cNvPr id="178" name="Legend1" hidden="1">
              <a:extLst>
                <a:ext uri="{FF2B5EF4-FFF2-40B4-BE49-F238E27FC236}">
                  <a16:creationId xmlns:a16="http://schemas.microsoft.com/office/drawing/2014/main" id="{AD124C0D-B0E5-4D13-89DE-D95F3B0529F6}"/>
                </a:ext>
              </a:extLst>
            </p:cNvPr>
            <p:cNvSpPr txBox="1"/>
            <p:nvPr/>
          </p:nvSpPr>
          <p:spPr>
            <a:xfrm>
              <a:off x="8076312" y="1709816"/>
              <a:ext cx="460062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en-US" sz="1050" dirty="0" err="1"/>
                <a:t>Legenda</a:t>
              </a:r>
              <a:endParaRPr lang="en-US" sz="1050" dirty="0"/>
            </a:p>
          </p:txBody>
        </p:sp>
        <p:sp>
          <p:nvSpPr>
            <p:cNvPr id="186" name="Legend2" hidden="1">
              <a:extLst>
                <a:ext uri="{FF2B5EF4-FFF2-40B4-BE49-F238E27FC236}">
                  <a16:creationId xmlns:a16="http://schemas.microsoft.com/office/drawing/2014/main" id="{A999C02B-2AA4-4A9E-938D-B6649449D02D}"/>
                </a:ext>
              </a:extLst>
            </p:cNvPr>
            <p:cNvSpPr txBox="1"/>
            <p:nvPr/>
          </p:nvSpPr>
          <p:spPr>
            <a:xfrm>
              <a:off x="8076312" y="2085275"/>
              <a:ext cx="460062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en-US" sz="1050" dirty="0" err="1"/>
                <a:t>Legenda</a:t>
              </a:r>
              <a:endParaRPr lang="en-US" sz="1050" dirty="0"/>
            </a:p>
          </p:txBody>
        </p:sp>
        <p:sp>
          <p:nvSpPr>
            <p:cNvPr id="198" name="Legend3" hidden="1">
              <a:extLst>
                <a:ext uri="{FF2B5EF4-FFF2-40B4-BE49-F238E27FC236}">
                  <a16:creationId xmlns:a16="http://schemas.microsoft.com/office/drawing/2014/main" id="{49991531-F673-4DAA-9180-9098CF57BBC5}"/>
                </a:ext>
              </a:extLst>
            </p:cNvPr>
            <p:cNvSpPr txBox="1"/>
            <p:nvPr/>
          </p:nvSpPr>
          <p:spPr>
            <a:xfrm>
              <a:off x="8076312" y="2460734"/>
              <a:ext cx="460062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en-US" sz="1050" dirty="0" err="1"/>
                <a:t>Legenda</a:t>
              </a:r>
              <a:endParaRPr lang="en-US" sz="1050" dirty="0"/>
            </a:p>
          </p:txBody>
        </p:sp>
        <p:sp>
          <p:nvSpPr>
            <p:cNvPr id="199" name="Legend4" hidden="1">
              <a:extLst>
                <a:ext uri="{FF2B5EF4-FFF2-40B4-BE49-F238E27FC236}">
                  <a16:creationId xmlns:a16="http://schemas.microsoft.com/office/drawing/2014/main" id="{9FABCBC1-C5CC-47C2-9181-D45FDAC38F3B}"/>
                </a:ext>
              </a:extLst>
            </p:cNvPr>
            <p:cNvSpPr txBox="1"/>
            <p:nvPr/>
          </p:nvSpPr>
          <p:spPr>
            <a:xfrm>
              <a:off x="8076312" y="2836193"/>
              <a:ext cx="460062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en-US" sz="1050" dirty="0" err="1"/>
                <a:t>Legenda</a:t>
              </a:r>
              <a:endParaRPr lang="en-US" sz="1050" dirty="0"/>
            </a:p>
          </p:txBody>
        </p:sp>
        <p:sp>
          <p:nvSpPr>
            <p:cNvPr id="200" name="Legend5" hidden="1">
              <a:extLst>
                <a:ext uri="{FF2B5EF4-FFF2-40B4-BE49-F238E27FC236}">
                  <a16:creationId xmlns:a16="http://schemas.microsoft.com/office/drawing/2014/main" id="{AC9EFBAE-6B4B-4F36-BB5C-137CBDDB1EDB}"/>
                </a:ext>
              </a:extLst>
            </p:cNvPr>
            <p:cNvSpPr txBox="1"/>
            <p:nvPr/>
          </p:nvSpPr>
          <p:spPr>
            <a:xfrm>
              <a:off x="8076312" y="3211654"/>
              <a:ext cx="460062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en-US" sz="1050" dirty="0" err="1"/>
                <a:t>Legenda</a:t>
              </a:r>
              <a:endParaRPr lang="en-US" sz="1050" dirty="0"/>
            </a:p>
          </p:txBody>
        </p:sp>
        <p:grpSp>
          <p:nvGrpSpPr>
            <p:cNvPr id="201" name="MoonLegend1" hidden="1">
              <a:extLst>
                <a:ext uri="{FF2B5EF4-FFF2-40B4-BE49-F238E27FC236}">
                  <a16:creationId xmlns:a16="http://schemas.microsoft.com/office/drawing/2014/main" id="{F402C89D-403F-4E3E-B6A3-FAC1DD0B6F8F}"/>
                </a:ext>
              </a:extLst>
            </p:cNvPr>
            <p:cNvGrpSpPr>
              <a:grpSpLocks noChangeAspect="1"/>
            </p:cNvGrpSpPr>
            <p:nvPr>
              <p:custDataLst>
                <p:tags r:id="rId38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 hidden="1">
                <a:extLst>
                  <a:ext uri="{FF2B5EF4-FFF2-40B4-BE49-F238E27FC236}">
                    <a16:creationId xmlns:a16="http://schemas.microsoft.com/office/drawing/2014/main" id="{197F6723-9D32-490E-B6D1-F4F44E97F8A1}"/>
                  </a:ext>
                </a:extLst>
              </p:cNvPr>
              <p:cNvSpPr/>
              <p:nvPr>
                <p:custDataLst>
                  <p:tags r:id="rId5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05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 hidden="1">
                <a:extLst>
                  <a:ext uri="{FF2B5EF4-FFF2-40B4-BE49-F238E27FC236}">
                    <a16:creationId xmlns:a16="http://schemas.microsoft.com/office/drawing/2014/main" id="{628F1878-8762-4214-AE87-0A301BFBF740}"/>
                  </a:ext>
                </a:extLst>
              </p:cNvPr>
              <p:cNvSpPr/>
              <p:nvPr>
                <p:custDataLst>
                  <p:tags r:id="rId5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202" name="MoonLegend2" hidden="1">
              <a:extLst>
                <a:ext uri="{FF2B5EF4-FFF2-40B4-BE49-F238E27FC236}">
                  <a16:creationId xmlns:a16="http://schemas.microsoft.com/office/drawing/2014/main" id="{0D8786CF-DE00-4309-B71C-679DD943CD83}"/>
                </a:ext>
              </a:extLst>
            </p:cNvPr>
            <p:cNvGrpSpPr>
              <a:grpSpLocks noChangeAspect="1"/>
            </p:cNvGrpSpPr>
            <p:nvPr>
              <p:custDataLst>
                <p:tags r:id="rId39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 hidden="1">
                <a:extLst>
                  <a:ext uri="{FF2B5EF4-FFF2-40B4-BE49-F238E27FC236}">
                    <a16:creationId xmlns:a16="http://schemas.microsoft.com/office/drawing/2014/main" id="{38741316-E97B-4E97-A1C0-F4318D760FCB}"/>
                  </a:ext>
                </a:extLst>
              </p:cNvPr>
              <p:cNvSpPr/>
              <p:nvPr>
                <p:custDataLst>
                  <p:tags r:id="rId4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05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 hidden="1">
                <a:extLst>
                  <a:ext uri="{FF2B5EF4-FFF2-40B4-BE49-F238E27FC236}">
                    <a16:creationId xmlns:a16="http://schemas.microsoft.com/office/drawing/2014/main" id="{A90CB099-F12A-4C79-B7E9-0470D2B3A56E}"/>
                  </a:ext>
                </a:extLst>
              </p:cNvPr>
              <p:cNvSpPr/>
              <p:nvPr>
                <p:custDataLst>
                  <p:tags r:id="rId5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203" name="MoonLegend3" hidden="1">
              <a:extLst>
                <a:ext uri="{FF2B5EF4-FFF2-40B4-BE49-F238E27FC236}">
                  <a16:creationId xmlns:a16="http://schemas.microsoft.com/office/drawing/2014/main" id="{8B5CCEDB-3899-4273-B00E-6696531DC0B4}"/>
                </a:ext>
              </a:extLst>
            </p:cNvPr>
            <p:cNvGrpSpPr>
              <a:grpSpLocks noChangeAspect="1"/>
            </p:cNvGrpSpPr>
            <p:nvPr>
              <p:custDataLst>
                <p:tags r:id="rId40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 hidden="1">
                <a:extLst>
                  <a:ext uri="{FF2B5EF4-FFF2-40B4-BE49-F238E27FC236}">
                    <a16:creationId xmlns:a16="http://schemas.microsoft.com/office/drawing/2014/main" id="{92CCFCFC-F173-4DC7-ADCB-93558150EB41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05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 hidden="1">
                <a:extLst>
                  <a:ext uri="{FF2B5EF4-FFF2-40B4-BE49-F238E27FC236}">
                    <a16:creationId xmlns:a16="http://schemas.microsoft.com/office/drawing/2014/main" id="{4054E54F-819D-45FF-81C6-C6F62A8EB1B4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204" name="MoonLegend4" hidden="1">
              <a:extLst>
                <a:ext uri="{FF2B5EF4-FFF2-40B4-BE49-F238E27FC236}">
                  <a16:creationId xmlns:a16="http://schemas.microsoft.com/office/drawing/2014/main" id="{5EF954ED-1831-4576-B0E1-1CEFA27B6E2B}"/>
                </a:ext>
              </a:extLst>
            </p:cNvPr>
            <p:cNvGrpSpPr>
              <a:grpSpLocks noChangeAspect="1"/>
            </p:cNvGrpSpPr>
            <p:nvPr>
              <p:custDataLst>
                <p:tags r:id="rId41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 hidden="1">
                <a:extLst>
                  <a:ext uri="{FF2B5EF4-FFF2-40B4-BE49-F238E27FC236}">
                    <a16:creationId xmlns:a16="http://schemas.microsoft.com/office/drawing/2014/main" id="{084DE1CF-85C3-40D2-96C9-9061CA577B81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05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 hidden="1">
                <a:extLst>
                  <a:ext uri="{FF2B5EF4-FFF2-40B4-BE49-F238E27FC236}">
                    <a16:creationId xmlns:a16="http://schemas.microsoft.com/office/drawing/2014/main" id="{D220EFE7-8D28-46E3-8649-E290DFFBB7B9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205" name="MoonLegend5" hidden="1">
              <a:extLst>
                <a:ext uri="{FF2B5EF4-FFF2-40B4-BE49-F238E27FC236}">
                  <a16:creationId xmlns:a16="http://schemas.microsoft.com/office/drawing/2014/main" id="{A349C1DD-B39B-4BDE-98CB-1BCDBF8D5501}"/>
                </a:ext>
              </a:extLst>
            </p:cNvPr>
            <p:cNvGrpSpPr>
              <a:grpSpLocks noChangeAspect="1"/>
            </p:cNvGrpSpPr>
            <p:nvPr>
              <p:custDataLst>
                <p:tags r:id="rId42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 hidden="1">
                <a:extLst>
                  <a:ext uri="{FF2B5EF4-FFF2-40B4-BE49-F238E27FC236}">
                    <a16:creationId xmlns:a16="http://schemas.microsoft.com/office/drawing/2014/main" id="{12115149-4223-4EF3-B493-158C3E92D546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05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 hidden="1">
                <a:extLst>
                  <a:ext uri="{FF2B5EF4-FFF2-40B4-BE49-F238E27FC236}">
                    <a16:creationId xmlns:a16="http://schemas.microsoft.com/office/drawing/2014/main" id="{DFE253A6-C3D1-4158-B54C-B8F06D11FFB8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05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19102189-83B0-4015-B9DC-A070F6BD111D}"/>
              </a:ext>
            </a:extLst>
          </p:cNvPr>
          <p:cNvGrpSpPr/>
          <p:nvPr userDrawn="1"/>
        </p:nvGrpSpPr>
        <p:grpSpPr>
          <a:xfrm>
            <a:off x="10615411" y="4381502"/>
            <a:ext cx="786209" cy="1694373"/>
            <a:chOff x="10652400" y="4322824"/>
            <a:chExt cx="786209" cy="1694373"/>
          </a:xfrm>
        </p:grpSpPr>
        <p:sp>
          <p:nvSpPr>
            <p:cNvPr id="217" name="RectangleLegend1" hidden="1">
              <a:extLst>
                <a:ext uri="{FF2B5EF4-FFF2-40B4-BE49-F238E27FC236}">
                  <a16:creationId xmlns:a16="http://schemas.microsoft.com/office/drawing/2014/main" id="{508941C0-19F2-458C-B15F-255A0444F9D2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err="1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 hidden="1">
              <a:extLst>
                <a:ext uri="{FF2B5EF4-FFF2-40B4-BE49-F238E27FC236}">
                  <a16:creationId xmlns:a16="http://schemas.microsoft.com/office/drawing/2014/main" id="{44958A6D-0ED2-40B6-AC4B-72BF624D1E61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err="1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 hidden="1">
              <a:extLst>
                <a:ext uri="{FF2B5EF4-FFF2-40B4-BE49-F238E27FC236}">
                  <a16:creationId xmlns:a16="http://schemas.microsoft.com/office/drawing/2014/main" id="{1196F045-7A9B-44FA-94B6-8B05DC5673BC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err="1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 hidden="1">
              <a:extLst>
                <a:ext uri="{FF2B5EF4-FFF2-40B4-BE49-F238E27FC236}">
                  <a16:creationId xmlns:a16="http://schemas.microsoft.com/office/drawing/2014/main" id="{F98DA322-9993-479C-92BE-E539AC1C328B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err="1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 hidden="1">
              <a:extLst>
                <a:ext uri="{FF2B5EF4-FFF2-40B4-BE49-F238E27FC236}">
                  <a16:creationId xmlns:a16="http://schemas.microsoft.com/office/drawing/2014/main" id="{6E02B823-977E-467C-8A32-36CA74BFEA31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err="1">
                <a:solidFill>
                  <a:schemeClr val="tx1"/>
                </a:solidFill>
              </a:endParaRPr>
            </a:p>
          </p:txBody>
        </p:sp>
        <p:sp>
          <p:nvSpPr>
            <p:cNvPr id="222" name="Legend1" hidden="1">
              <a:extLst>
                <a:ext uri="{FF2B5EF4-FFF2-40B4-BE49-F238E27FC236}">
                  <a16:creationId xmlns:a16="http://schemas.microsoft.com/office/drawing/2014/main" id="{3A986BF3-B089-4A1C-BDD9-4641AC6D17EF}"/>
                </a:ext>
              </a:extLst>
            </p:cNvPr>
            <p:cNvSpPr txBox="1"/>
            <p:nvPr/>
          </p:nvSpPr>
          <p:spPr>
            <a:xfrm>
              <a:off x="10978547" y="4322824"/>
              <a:ext cx="460062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en-US" sz="1050" dirty="0" err="1"/>
                <a:t>Legenda</a:t>
              </a:r>
              <a:endParaRPr lang="en-US" sz="1050" dirty="0"/>
            </a:p>
          </p:txBody>
        </p:sp>
        <p:sp>
          <p:nvSpPr>
            <p:cNvPr id="223" name="Legend2" hidden="1">
              <a:extLst>
                <a:ext uri="{FF2B5EF4-FFF2-40B4-BE49-F238E27FC236}">
                  <a16:creationId xmlns:a16="http://schemas.microsoft.com/office/drawing/2014/main" id="{3AE4C351-CBCB-4104-A60A-A6D334FFD525}"/>
                </a:ext>
              </a:extLst>
            </p:cNvPr>
            <p:cNvSpPr txBox="1"/>
            <p:nvPr/>
          </p:nvSpPr>
          <p:spPr>
            <a:xfrm>
              <a:off x="10978545" y="4702322"/>
              <a:ext cx="460062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en-US" sz="1050" dirty="0" err="1"/>
                <a:t>Legenda</a:t>
              </a:r>
              <a:endParaRPr lang="en-US" sz="1050" dirty="0"/>
            </a:p>
          </p:txBody>
        </p:sp>
        <p:sp>
          <p:nvSpPr>
            <p:cNvPr id="224" name="Legend3" hidden="1">
              <a:extLst>
                <a:ext uri="{FF2B5EF4-FFF2-40B4-BE49-F238E27FC236}">
                  <a16:creationId xmlns:a16="http://schemas.microsoft.com/office/drawing/2014/main" id="{4A9AD527-F3BF-4F67-86A6-778E7DEF379E}"/>
                </a:ext>
              </a:extLst>
            </p:cNvPr>
            <p:cNvSpPr txBox="1"/>
            <p:nvPr/>
          </p:nvSpPr>
          <p:spPr>
            <a:xfrm>
              <a:off x="10978545" y="5081820"/>
              <a:ext cx="460062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en-US" sz="1050" dirty="0" err="1"/>
                <a:t>Legenda</a:t>
              </a:r>
              <a:endParaRPr lang="en-US" sz="1050" dirty="0"/>
            </a:p>
          </p:txBody>
        </p:sp>
        <p:sp>
          <p:nvSpPr>
            <p:cNvPr id="225" name="Legend4" hidden="1">
              <a:extLst>
                <a:ext uri="{FF2B5EF4-FFF2-40B4-BE49-F238E27FC236}">
                  <a16:creationId xmlns:a16="http://schemas.microsoft.com/office/drawing/2014/main" id="{3C53B91D-C822-4C07-AF62-1CC5811F5F97}"/>
                </a:ext>
              </a:extLst>
            </p:cNvPr>
            <p:cNvSpPr txBox="1"/>
            <p:nvPr/>
          </p:nvSpPr>
          <p:spPr>
            <a:xfrm>
              <a:off x="10978545" y="5453241"/>
              <a:ext cx="460062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en-US" sz="1050" dirty="0" err="1"/>
                <a:t>Legenda</a:t>
              </a:r>
              <a:endParaRPr lang="en-US" sz="1050" dirty="0"/>
            </a:p>
          </p:txBody>
        </p:sp>
        <p:sp>
          <p:nvSpPr>
            <p:cNvPr id="226" name="Legend5" hidden="1">
              <a:extLst>
                <a:ext uri="{FF2B5EF4-FFF2-40B4-BE49-F238E27FC236}">
                  <a16:creationId xmlns:a16="http://schemas.microsoft.com/office/drawing/2014/main" id="{B835FCD5-CFB8-47A4-A50C-A83B84D7070C}"/>
                </a:ext>
              </a:extLst>
            </p:cNvPr>
            <p:cNvSpPr txBox="1"/>
            <p:nvPr/>
          </p:nvSpPr>
          <p:spPr>
            <a:xfrm>
              <a:off x="10978545" y="5824662"/>
              <a:ext cx="460062" cy="1615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en-US" sz="1050" dirty="0" err="1"/>
                <a:t>Legenda</a:t>
              </a:r>
              <a:endParaRPr lang="en-US" sz="1050" dirty="0"/>
            </a:p>
          </p:txBody>
        </p:sp>
      </p:grpSp>
      <p:cxnSp>
        <p:nvCxnSpPr>
          <p:cNvPr id="148" name="TopLine">
            <a:extLst>
              <a:ext uri="{FF2B5EF4-FFF2-40B4-BE49-F238E27FC236}">
                <a16:creationId xmlns:a16="http://schemas.microsoft.com/office/drawing/2014/main" id="{FF04A8B0-D1A2-4C6D-80DE-E22B6CF708D7}"/>
              </a:ext>
            </a:extLst>
          </p:cNvPr>
          <p:cNvCxnSpPr>
            <a:cxnSpLocks/>
          </p:cNvCxnSpPr>
          <p:nvPr userDrawn="1">
            <p:custDataLst>
              <p:tags r:id="rId26"/>
            </p:custDataLst>
          </p:nvPr>
        </p:nvCxnSpPr>
        <p:spPr>
          <a:xfrm>
            <a:off x="554736" y="1181906"/>
            <a:ext cx="11082528" cy="0"/>
          </a:xfrm>
          <a:prstGeom prst="line">
            <a:avLst/>
          </a:prstGeom>
          <a:ln w="381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SplitFlowOF" hidden="1">
            <a:extLst>
              <a:ext uri="{FF2B5EF4-FFF2-40B4-BE49-F238E27FC236}">
                <a16:creationId xmlns:a16="http://schemas.microsoft.com/office/drawing/2014/main" id="{71FD7200-E325-4683-9865-D6ED34E557B5}"/>
              </a:ext>
            </a:extLst>
          </p:cNvPr>
          <p:cNvGrpSpPr/>
          <p:nvPr userDrawn="1">
            <p:custDataLst>
              <p:tags r:id="rId27"/>
            </p:custDataLst>
          </p:nvPr>
        </p:nvGrpSpPr>
        <p:grpSpPr>
          <a:xfrm>
            <a:off x="4023682" y="1384300"/>
            <a:ext cx="1828801" cy="914400"/>
            <a:chOff x="114299" y="1270000"/>
            <a:chExt cx="1828801" cy="914400"/>
          </a:xfrm>
        </p:grpSpPr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98B881EE-12D9-4954-B178-3C199A152FB3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97126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97126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97126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97126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chemeClr val="accent1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225"/>
                </a:spcBef>
                <a:spcAft>
                  <a:spcPts val="225"/>
                </a:spcAft>
              </a:pPr>
              <a:endParaRPr lang="en-US" sz="1200" dirty="0" err="1">
                <a:solidFill>
                  <a:schemeClr val="bg1"/>
                </a:solidFill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7DEED97D-395E-4993-99FD-1DD863944C1F}"/>
                </a:ext>
              </a:extLst>
            </p:cNvPr>
            <p:cNvSpPr txBox="1"/>
            <p:nvPr>
              <p:custDataLst>
                <p:tags r:id="rId33"/>
              </p:custDataLst>
            </p:nvPr>
          </p:nvSpPr>
          <p:spPr>
            <a:xfrm>
              <a:off x="177800" y="1327150"/>
              <a:ext cx="1600708" cy="34290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179997" lvl="1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359994" lvl="2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39991" lvl="3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719988" lvl="4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FFFFFF"/>
                </a:buClr>
              </a:pPr>
              <a:r>
                <a:rPr lang="en-US" sz="1200" b="1">
                  <a:solidFill>
                    <a:srgbClr val="FFFFFF"/>
                  </a:solidFill>
                </a:rPr>
                <a:t>Text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0384C87F-ADD7-476B-AC80-820974576C76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14299" y="1727200"/>
              <a:ext cx="996697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  <a:gd name="connsiteX0" fmla="*/ 980237 w 1664208"/>
                <a:gd name="connsiteY0" fmla="*/ 0 h 457200"/>
                <a:gd name="connsiteX1" fmla="*/ 1664208 w 1664208"/>
                <a:gd name="connsiteY1" fmla="*/ 457200 h 457200"/>
                <a:gd name="connsiteX2" fmla="*/ 0 w 1664208"/>
                <a:gd name="connsiteY2" fmla="*/ 457200 h 457200"/>
                <a:gd name="connsiteX3" fmla="*/ 0 w 1664208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0 w 980237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0 w 980237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0 w 980237"/>
                <a:gd name="connsiteY3" fmla="*/ 0 h 457200"/>
                <a:gd name="connsiteX0" fmla="*/ 996696 w 996696"/>
                <a:gd name="connsiteY0" fmla="*/ 0 h 457200"/>
                <a:gd name="connsiteX1" fmla="*/ 848563 w 996696"/>
                <a:gd name="connsiteY1" fmla="*/ 457200 h 457200"/>
                <a:gd name="connsiteX2" fmla="*/ 0 w 996696"/>
                <a:gd name="connsiteY2" fmla="*/ 457200 h 457200"/>
                <a:gd name="connsiteX3" fmla="*/ 0 w 996696"/>
                <a:gd name="connsiteY3" fmla="*/ 0 h 457200"/>
                <a:gd name="connsiteX0" fmla="*/ 996696 w 996696"/>
                <a:gd name="connsiteY0" fmla="*/ 0 h 457200"/>
                <a:gd name="connsiteX1" fmla="*/ 832103 w 996696"/>
                <a:gd name="connsiteY1" fmla="*/ 457200 h 457200"/>
                <a:gd name="connsiteX2" fmla="*/ 0 w 996696"/>
                <a:gd name="connsiteY2" fmla="*/ 457200 h 457200"/>
                <a:gd name="connsiteX3" fmla="*/ 0 w 996696"/>
                <a:gd name="connsiteY3" fmla="*/ 0 h 457200"/>
                <a:gd name="connsiteX0" fmla="*/ 996697 w 996697"/>
                <a:gd name="connsiteY0" fmla="*/ 0 h 457200"/>
                <a:gd name="connsiteX1" fmla="*/ 832104 w 996697"/>
                <a:gd name="connsiteY1" fmla="*/ 457200 h 457200"/>
                <a:gd name="connsiteX2" fmla="*/ 0 w 996697"/>
                <a:gd name="connsiteY2" fmla="*/ 457200 h 457200"/>
                <a:gd name="connsiteX3" fmla="*/ 1 w 996697"/>
                <a:gd name="connsiteY3" fmla="*/ 0 h 457200"/>
                <a:gd name="connsiteX0" fmla="*/ 996697 w 996697"/>
                <a:gd name="connsiteY0" fmla="*/ 0 h 457200"/>
                <a:gd name="connsiteX1" fmla="*/ 832104 w 996697"/>
                <a:gd name="connsiteY1" fmla="*/ 457200 h 457200"/>
                <a:gd name="connsiteX2" fmla="*/ 0 w 996697"/>
                <a:gd name="connsiteY2" fmla="*/ 457200 h 457200"/>
                <a:gd name="connsiteX3" fmla="*/ 1 w 996697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697" h="457200">
                  <a:moveTo>
                    <a:pt x="996697" y="0"/>
                  </a:moveTo>
                  <a:lnTo>
                    <a:pt x="832104" y="457200"/>
                  </a:lnTo>
                  <a:lnTo>
                    <a:pt x="0" y="4572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225"/>
                </a:spcBef>
                <a:spcAft>
                  <a:spcPts val="225"/>
                </a:spcAft>
              </a:pPr>
              <a:endParaRPr lang="en-US" sz="1200" dirty="0" err="1">
                <a:solidFill>
                  <a:schemeClr val="bg1"/>
                </a:solidFill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B9C397FA-1B9D-4544-9C3E-E0C5B5577A84}"/>
                </a:ext>
              </a:extLst>
            </p:cNvPr>
            <p:cNvSpPr txBox="1"/>
            <p:nvPr>
              <p:custDataLst>
                <p:tags r:id="rId35"/>
              </p:custDataLst>
            </p:nvPr>
          </p:nvSpPr>
          <p:spPr>
            <a:xfrm>
              <a:off x="177800" y="1784350"/>
              <a:ext cx="768604" cy="34290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179997" lvl="1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359994" lvl="2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39991" lvl="3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719988" lvl="4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FFFFFF"/>
                </a:buClr>
              </a:pPr>
              <a:r>
                <a:rPr lang="en-US" sz="1200" b="1">
                  <a:solidFill>
                    <a:srgbClr val="FFFFFF"/>
                  </a:solidFill>
                </a:rPr>
                <a:t>Text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16A16CBD-44EE-4C2E-83F7-9B81F7330ECA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946404" y="1727200"/>
              <a:ext cx="996696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  <a:gd name="connsiteX0" fmla="*/ 1828800 w 1828800"/>
                <a:gd name="connsiteY0" fmla="*/ 0 h 457200"/>
                <a:gd name="connsiteX1" fmla="*/ 1697126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  <a:gd name="connsiteX0" fmla="*/ 1828800 w 1828800"/>
                <a:gd name="connsiteY0" fmla="*/ 0 h 457200"/>
                <a:gd name="connsiteX1" fmla="*/ 1697126 w 1828800"/>
                <a:gd name="connsiteY1" fmla="*/ 457200 h 457200"/>
                <a:gd name="connsiteX2" fmla="*/ 848563 w 1828800"/>
                <a:gd name="connsiteY2" fmla="*/ 457200 h 457200"/>
                <a:gd name="connsiteX3" fmla="*/ 0 w 1828800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131674 w 980237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131674 w 980237"/>
                <a:gd name="connsiteY3" fmla="*/ 0 h 457200"/>
                <a:gd name="connsiteX0" fmla="*/ 980237 w 980237"/>
                <a:gd name="connsiteY0" fmla="*/ 0 h 457200"/>
                <a:gd name="connsiteX1" fmla="*/ 815645 w 980237"/>
                <a:gd name="connsiteY1" fmla="*/ 457200 h 457200"/>
                <a:gd name="connsiteX2" fmla="*/ 0 w 980237"/>
                <a:gd name="connsiteY2" fmla="*/ 457200 h 457200"/>
                <a:gd name="connsiteX3" fmla="*/ 131674 w 980237"/>
                <a:gd name="connsiteY3" fmla="*/ 0 h 457200"/>
                <a:gd name="connsiteX0" fmla="*/ 996696 w 996696"/>
                <a:gd name="connsiteY0" fmla="*/ 0 h 457200"/>
                <a:gd name="connsiteX1" fmla="*/ 832104 w 996696"/>
                <a:gd name="connsiteY1" fmla="*/ 457200 h 457200"/>
                <a:gd name="connsiteX2" fmla="*/ 0 w 996696"/>
                <a:gd name="connsiteY2" fmla="*/ 457200 h 457200"/>
                <a:gd name="connsiteX3" fmla="*/ 148133 w 996696"/>
                <a:gd name="connsiteY3" fmla="*/ 0 h 457200"/>
                <a:gd name="connsiteX0" fmla="*/ 996696 w 996696"/>
                <a:gd name="connsiteY0" fmla="*/ 0 h 457200"/>
                <a:gd name="connsiteX1" fmla="*/ 832104 w 996696"/>
                <a:gd name="connsiteY1" fmla="*/ 457200 h 457200"/>
                <a:gd name="connsiteX2" fmla="*/ 0 w 996696"/>
                <a:gd name="connsiteY2" fmla="*/ 457200 h 457200"/>
                <a:gd name="connsiteX3" fmla="*/ 164592 w 996696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696" h="457200">
                  <a:moveTo>
                    <a:pt x="996696" y="0"/>
                  </a:moveTo>
                  <a:lnTo>
                    <a:pt x="832104" y="457200"/>
                  </a:lnTo>
                  <a:lnTo>
                    <a:pt x="0" y="457200"/>
                  </a:lnTo>
                  <a:lnTo>
                    <a:pt x="164592" y="0"/>
                  </a:lnTo>
                  <a:close/>
                </a:path>
              </a:pathLst>
            </a:custGeom>
            <a:solidFill>
              <a:schemeClr val="accent1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225"/>
                </a:spcBef>
                <a:spcAft>
                  <a:spcPts val="225"/>
                </a:spcAft>
              </a:pPr>
              <a:endParaRPr lang="en-US" sz="1200" dirty="0" err="1">
                <a:solidFill>
                  <a:schemeClr val="bg1"/>
                </a:solidFill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110CDA6F-8094-4CAE-B729-DA9CD86F2627}"/>
                </a:ext>
              </a:extLst>
            </p:cNvPr>
            <p:cNvSpPr txBox="1"/>
            <p:nvPr>
              <p:custDataLst>
                <p:tags r:id="rId37"/>
              </p:custDataLst>
            </p:nvPr>
          </p:nvSpPr>
          <p:spPr>
            <a:xfrm>
              <a:off x="1149096" y="1784350"/>
              <a:ext cx="629412" cy="34290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179997" lvl="1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359994" lvl="2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39991" lvl="3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719988" lvl="4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FFFFFF"/>
                </a:buClr>
              </a:pPr>
              <a:r>
                <a:rPr lang="en-US" sz="1200" b="1">
                  <a:solidFill>
                    <a:srgbClr val="FFFFFF"/>
                  </a:solidFill>
                </a:rPr>
                <a:t>Text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56" name="Group 155" hidden="1">
            <a:extLst>
              <a:ext uri="{FF2B5EF4-FFF2-40B4-BE49-F238E27FC236}">
                <a16:creationId xmlns:a16="http://schemas.microsoft.com/office/drawing/2014/main" id="{132BE263-7960-4865-BAF5-5FF6D17CEC66}"/>
              </a:ext>
            </a:extLst>
          </p:cNvPr>
          <p:cNvGrpSpPr/>
          <p:nvPr userDrawn="1">
            <p:custDataLst>
              <p:tags r:id="rId28"/>
            </p:custDataLst>
          </p:nvPr>
        </p:nvGrpSpPr>
        <p:grpSpPr>
          <a:xfrm>
            <a:off x="4023681" y="2527300"/>
            <a:ext cx="2971800" cy="908050"/>
            <a:chOff x="1016000" y="1016000"/>
            <a:chExt cx="2971800" cy="908050"/>
          </a:xfrm>
        </p:grpSpPr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B92AD070-3CD8-4460-8993-BB878D5D3B1D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016000" y="1016000"/>
              <a:ext cx="2971800" cy="90805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28216" y="0"/>
                  </a:lnTo>
                  <a:lnTo>
                    <a:pt x="1828800" y="457200"/>
                  </a:lnTo>
                  <a:lnTo>
                    <a:pt x="1728216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chemeClr val="accent1"/>
            </a:solidFill>
            <a:ln w="6350" cap="sq">
              <a:solidFill>
                <a:schemeClr val="bg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225"/>
                </a:spcBef>
                <a:spcAft>
                  <a:spcPts val="225"/>
                </a:spcAft>
              </a:pPr>
              <a:endParaRPr lang="en-US" sz="1200" dirty="0" err="1">
                <a:solidFill>
                  <a:schemeClr val="bg1"/>
                </a:solidFill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A471780B-66EC-4F99-859A-7FE7063262E4}"/>
                </a:ext>
              </a:extLst>
            </p:cNvPr>
            <p:cNvSpPr txBox="1"/>
            <p:nvPr>
              <p:custDataLst>
                <p:tags r:id="rId31"/>
              </p:custDataLst>
            </p:nvPr>
          </p:nvSpPr>
          <p:spPr>
            <a:xfrm>
              <a:off x="1079500" y="1079059"/>
              <a:ext cx="2744851" cy="781932"/>
            </a:xfrm>
            <a:prstGeom prst="rect">
              <a:avLst/>
            </a:prstGeom>
          </p:spPr>
          <p:txBody>
            <a:bodyPr vert="horz" wrap="square" lIns="152400" tIns="0" rIns="0" bIns="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179997" lvl="1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359994" lvl="2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39991" lvl="3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719988" lvl="4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FFFFFF"/>
                </a:buClr>
              </a:pPr>
              <a:r>
                <a:rPr lang="en-US" sz="1200" b="1">
                  <a:solidFill>
                    <a:srgbClr val="FFFFFF"/>
                  </a:solidFill>
                </a:rPr>
                <a:t>Text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59" name="TextBox 158" hidden="1">
            <a:extLst>
              <a:ext uri="{FF2B5EF4-FFF2-40B4-BE49-F238E27FC236}">
                <a16:creationId xmlns:a16="http://schemas.microsoft.com/office/drawing/2014/main" id="{10FCF6D8-C508-4C60-A963-CABB28B63CC7}"/>
              </a:ext>
            </a:extLst>
          </p:cNvPr>
          <p:cNvSpPr txBox="1"/>
          <p:nvPr userDrawn="1"/>
        </p:nvSpPr>
        <p:spPr>
          <a:xfrm>
            <a:off x="4245932" y="3562349"/>
            <a:ext cx="2586101" cy="22467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179997" lvl="1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359994" lvl="2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39991" lvl="3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719988" lvl="4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200" dirty="0"/>
              <a:t>Text level one</a:t>
            </a:r>
          </a:p>
          <a:p>
            <a:pPr lvl="1"/>
            <a:r>
              <a:rPr lang="en-US" sz="1200" dirty="0"/>
              <a:t>Text level two </a:t>
            </a:r>
          </a:p>
        </p:txBody>
      </p:sp>
      <p:grpSp>
        <p:nvGrpSpPr>
          <p:cNvPr id="160" name="StrongCallout" hidden="1">
            <a:extLst>
              <a:ext uri="{FF2B5EF4-FFF2-40B4-BE49-F238E27FC236}">
                <a16:creationId xmlns:a16="http://schemas.microsoft.com/office/drawing/2014/main" id="{1BBBB622-9003-484F-94FB-110D5BE507BB}"/>
              </a:ext>
            </a:extLst>
          </p:cNvPr>
          <p:cNvGrpSpPr/>
          <p:nvPr userDrawn="1">
            <p:custDataLst>
              <p:tags r:id="rId29"/>
            </p:custDataLst>
          </p:nvPr>
        </p:nvGrpSpPr>
        <p:grpSpPr>
          <a:xfrm>
            <a:off x="7071682" y="3683002"/>
            <a:ext cx="3026228" cy="1054135"/>
            <a:chOff x="1016000" y="1016000"/>
            <a:chExt cx="3026228" cy="1054135"/>
          </a:xfrm>
        </p:grpSpPr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07A45330-329F-4769-BC73-4A8EC33B86D4}"/>
                </a:ext>
              </a:extLst>
            </p:cNvPr>
            <p:cNvSpPr txBox="1"/>
            <p:nvPr/>
          </p:nvSpPr>
          <p:spPr>
            <a:xfrm>
              <a:off x="1016000" y="1016000"/>
              <a:ext cx="2645228" cy="1054135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/>
              </a:solidFill>
            </a:ln>
          </p:spPr>
          <p:txBody>
            <a:bodyPr vert="horz" wrap="square" lIns="182880" tIns="182880" rIns="182880" bIns="18288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179997" lvl="1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359994" lvl="2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39991" lvl="3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719988" lvl="4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spcBef>
                  <a:spcPts val="0"/>
                </a:spcBef>
                <a:spcAft>
                  <a:spcPts val="300"/>
                </a:spcAft>
                <a:buClr>
                  <a:srgbClr val="FFFFFF"/>
                </a:buClr>
              </a:pPr>
              <a:r>
                <a:rPr lang="en-US" sz="1050" b="1" dirty="0">
                  <a:solidFill>
                    <a:srgbClr val="FFFFFF"/>
                  </a:solidFill>
                </a:rPr>
                <a:t>Callout title</a:t>
              </a:r>
            </a:p>
            <a:p>
              <a:pPr lvl="0">
                <a:spcBef>
                  <a:spcPts val="0"/>
                </a:spcBef>
                <a:spcAft>
                  <a:spcPts val="450"/>
                </a:spcAft>
                <a:buClr>
                  <a:srgbClr val="FFFFFF"/>
                </a:buClr>
              </a:pPr>
              <a:r>
                <a:rPr lang="en-US" sz="1050" dirty="0">
                  <a:solidFill>
                    <a:srgbClr val="FFFFFF"/>
                  </a:solidFill>
                </a:rPr>
                <a:t>Supporting text goes here. Box will automatically adjust to content, adjust type size as needed.</a:t>
              </a:r>
            </a:p>
          </p:txBody>
        </p: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DDB73390-3730-4AD0-8861-A223EC04DC3F}"/>
                </a:ext>
              </a:extLst>
            </p:cNvPr>
            <p:cNvCxnSpPr>
              <a:cxnSpLocks/>
              <a:stCxn id="161" idx="3"/>
            </p:cNvCxnSpPr>
            <p:nvPr/>
          </p:nvCxnSpPr>
          <p:spPr>
            <a:xfrm>
              <a:off x="3661228" y="1543068"/>
              <a:ext cx="381000" cy="221855"/>
            </a:xfrm>
            <a:prstGeom prst="straightConnector1">
              <a:avLst/>
            </a:prstGeom>
            <a:ln w="6350" cap="flat">
              <a:solidFill>
                <a:srgbClr val="7F7F7F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081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852" r:id="rId18"/>
    <p:sldLayoutId id="2147483761" r:id="rId19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lang="en-US" sz="1875" b="1" kern="1200" spc="0" baseline="0" dirty="0">
          <a:ln w="6350" cap="flat">
            <a:noFill/>
            <a:miter lim="800000"/>
          </a:ln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2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34998" indent="-13499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269996" indent="-13499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404993" indent="-13499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539991" indent="-13499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 userDrawn="1">
          <p15:clr>
            <a:srgbClr val="5ACBF0"/>
          </p15:clr>
        </p15:guide>
        <p15:guide id="3" orient="horz" pos="3912" userDrawn="1">
          <p15:clr>
            <a:srgbClr val="5ACBF0"/>
          </p15:clr>
        </p15:guide>
        <p15:guide id="4" orient="horz" pos="1075" userDrawn="1">
          <p15:clr>
            <a:srgbClr val="F26B43"/>
          </p15:clr>
        </p15:guide>
        <p15:guide id="5" pos="9772" userDrawn="1">
          <p15:clr>
            <a:srgbClr val="F26B43"/>
          </p15:clr>
        </p15:guide>
        <p15:guide id="6" pos="460" userDrawn="1">
          <p15:clr>
            <a:srgbClr val="F26B43"/>
          </p15:clr>
        </p15:guide>
        <p15:guide id="8" orient="horz" pos="4063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5449169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1" imgW="413" imgH="416" progId="TCLayout.ActiveDocument.1">
                  <p:embed/>
                </p:oleObj>
              </mc:Choice>
              <mc:Fallback>
                <p:oleObj name="think-cell Slide" r:id="rId5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1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Footnotes</a:t>
            </a:r>
            <a:endParaRPr lang="fr-FR" dirty="0"/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fr-FR" dirty="0"/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289273"/>
            <a:ext cx="344646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fr-FR"/>
              <a:t>STICKER</a:t>
            </a:r>
            <a:endParaRPr lang="fr-FR" dirty="0"/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3"/>
            </p:custDataLst>
          </p:nvPr>
        </p:nvSpPr>
        <p:spPr>
          <a:xfrm>
            <a:off x="5987739" y="2170800"/>
            <a:ext cx="258059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fr-FR" dirty="0" err="1"/>
              <a:t>Titel</a:t>
            </a:r>
            <a:br>
              <a:rPr lang="fr-FR" sz="1600" b="1" dirty="0"/>
            </a:br>
            <a:r>
              <a:rPr lang="fr-FR" sz="1400" b="0" dirty="0" err="1"/>
              <a:t>Meeteenheid</a:t>
            </a:r>
            <a:endParaRPr lang="fr-FR" sz="1400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5" y="2170800"/>
            <a:ext cx="2607809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1CE0964D-664F-494F-9336-7D3A30AF4B7A}"/>
              </a:ext>
            </a:extLst>
          </p:cNvPr>
          <p:cNvGrpSpPr/>
          <p:nvPr userDrawn="1"/>
        </p:nvGrpSpPr>
        <p:grpSpPr>
          <a:xfrm>
            <a:off x="10217918" y="3150223"/>
            <a:ext cx="1337722" cy="958286"/>
            <a:chOff x="10162879" y="3243772"/>
            <a:chExt cx="1337722" cy="958286"/>
          </a:xfrm>
        </p:grpSpPr>
        <p:sp>
          <p:nvSpPr>
            <p:cNvPr id="171" name="Legend1" hidden="1">
              <a:extLst>
                <a:ext uri="{FF2B5EF4-FFF2-40B4-BE49-F238E27FC236}">
                  <a16:creationId xmlns:a16="http://schemas.microsoft.com/office/drawing/2014/main" id="{0CBFA5E3-8260-4E79-B8AF-B6C66BB95302}"/>
                </a:ext>
              </a:extLst>
            </p:cNvPr>
            <p:cNvSpPr txBox="1"/>
            <p:nvPr/>
          </p:nvSpPr>
          <p:spPr>
            <a:xfrm>
              <a:off x="10886522" y="3243772"/>
              <a:ext cx="61407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 err="1"/>
                <a:t>Legenda</a:t>
              </a:r>
              <a:endParaRPr lang="en-US" sz="1400" dirty="0"/>
            </a:p>
          </p:txBody>
        </p:sp>
        <p:sp>
          <p:nvSpPr>
            <p:cNvPr id="172" name="Legend2" hidden="1">
              <a:extLst>
                <a:ext uri="{FF2B5EF4-FFF2-40B4-BE49-F238E27FC236}">
                  <a16:creationId xmlns:a16="http://schemas.microsoft.com/office/drawing/2014/main" id="{0296D65A-E039-4526-B849-8CB11B580033}"/>
                </a:ext>
              </a:extLst>
            </p:cNvPr>
            <p:cNvSpPr txBox="1"/>
            <p:nvPr/>
          </p:nvSpPr>
          <p:spPr>
            <a:xfrm>
              <a:off x="10886522" y="3615193"/>
              <a:ext cx="61407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 err="1"/>
                <a:t>Legenda</a:t>
              </a:r>
              <a:endParaRPr lang="en-US" sz="1400" dirty="0"/>
            </a:p>
          </p:txBody>
        </p:sp>
        <p:sp>
          <p:nvSpPr>
            <p:cNvPr id="173" name="Legend3" hidden="1">
              <a:extLst>
                <a:ext uri="{FF2B5EF4-FFF2-40B4-BE49-F238E27FC236}">
                  <a16:creationId xmlns:a16="http://schemas.microsoft.com/office/drawing/2014/main" id="{E0345A24-F8F0-44F0-9EE7-50E9EC26C137}"/>
                </a:ext>
              </a:extLst>
            </p:cNvPr>
            <p:cNvSpPr txBox="1"/>
            <p:nvPr/>
          </p:nvSpPr>
          <p:spPr>
            <a:xfrm>
              <a:off x="10886522" y="3986614"/>
              <a:ext cx="61407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 err="1"/>
                <a:t>Legenda</a:t>
              </a:r>
              <a:endParaRPr lang="en-US" sz="1400" dirty="0"/>
            </a:p>
          </p:txBody>
        </p:sp>
        <p:sp>
          <p:nvSpPr>
            <p:cNvPr id="174" name="LineLegend3" hidden="1">
              <a:extLst>
                <a:ext uri="{FF2B5EF4-FFF2-40B4-BE49-F238E27FC236}">
                  <a16:creationId xmlns:a16="http://schemas.microsoft.com/office/drawing/2014/main" id="{E2CF605D-4FB6-469E-8F2D-E57C4C2FA8E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5" name="LineLegend2" hidden="1">
              <a:extLst>
                <a:ext uri="{FF2B5EF4-FFF2-40B4-BE49-F238E27FC236}">
                  <a16:creationId xmlns:a16="http://schemas.microsoft.com/office/drawing/2014/main" id="{38751331-2B98-46D3-9A7C-10B29F66D48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6" name="LineLegend1" hidden="1">
              <a:extLst>
                <a:ext uri="{FF2B5EF4-FFF2-40B4-BE49-F238E27FC236}">
                  <a16:creationId xmlns:a16="http://schemas.microsoft.com/office/drawing/2014/main" id="{A46A01C4-A58E-47F3-BA04-CFF73592B8AF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 dirty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DB217F77-AB35-4987-B171-E47613719FE9}"/>
              </a:ext>
            </a:extLst>
          </p:cNvPr>
          <p:cNvGrpSpPr/>
          <p:nvPr userDrawn="1"/>
        </p:nvGrpSpPr>
        <p:grpSpPr>
          <a:xfrm>
            <a:off x="10588929" y="1145373"/>
            <a:ext cx="966711" cy="1731859"/>
            <a:chOff x="7723680" y="1702457"/>
            <a:chExt cx="966711" cy="1731859"/>
          </a:xfrm>
        </p:grpSpPr>
        <p:sp>
          <p:nvSpPr>
            <p:cNvPr id="178" name="Legend1" hidden="1">
              <a:extLst>
                <a:ext uri="{FF2B5EF4-FFF2-40B4-BE49-F238E27FC236}">
                  <a16:creationId xmlns:a16="http://schemas.microsoft.com/office/drawing/2014/main" id="{AD124C0D-B0E5-4D13-89DE-D95F3B0529F6}"/>
                </a:ext>
              </a:extLst>
            </p:cNvPr>
            <p:cNvSpPr txBox="1"/>
            <p:nvPr/>
          </p:nvSpPr>
          <p:spPr>
            <a:xfrm>
              <a:off x="8076312" y="1709816"/>
              <a:ext cx="61407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 err="1"/>
                <a:t>Legenda</a:t>
              </a:r>
              <a:endParaRPr lang="en-US" sz="1400" dirty="0"/>
            </a:p>
          </p:txBody>
        </p:sp>
        <p:sp>
          <p:nvSpPr>
            <p:cNvPr id="186" name="Legend2" hidden="1">
              <a:extLst>
                <a:ext uri="{FF2B5EF4-FFF2-40B4-BE49-F238E27FC236}">
                  <a16:creationId xmlns:a16="http://schemas.microsoft.com/office/drawing/2014/main" id="{A999C02B-2AA4-4A9E-938D-B6649449D02D}"/>
                </a:ext>
              </a:extLst>
            </p:cNvPr>
            <p:cNvSpPr txBox="1"/>
            <p:nvPr/>
          </p:nvSpPr>
          <p:spPr>
            <a:xfrm>
              <a:off x="8076312" y="2085275"/>
              <a:ext cx="61407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 err="1"/>
                <a:t>Legenda</a:t>
              </a:r>
              <a:endParaRPr lang="en-US" sz="1400" dirty="0"/>
            </a:p>
          </p:txBody>
        </p:sp>
        <p:sp>
          <p:nvSpPr>
            <p:cNvPr id="198" name="Legend3" hidden="1">
              <a:extLst>
                <a:ext uri="{FF2B5EF4-FFF2-40B4-BE49-F238E27FC236}">
                  <a16:creationId xmlns:a16="http://schemas.microsoft.com/office/drawing/2014/main" id="{49991531-F673-4DAA-9180-9098CF57BBC5}"/>
                </a:ext>
              </a:extLst>
            </p:cNvPr>
            <p:cNvSpPr txBox="1"/>
            <p:nvPr/>
          </p:nvSpPr>
          <p:spPr>
            <a:xfrm>
              <a:off x="8076312" y="2460734"/>
              <a:ext cx="61407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 err="1"/>
                <a:t>Legenda</a:t>
              </a:r>
              <a:endParaRPr lang="en-US" sz="1400" dirty="0"/>
            </a:p>
          </p:txBody>
        </p:sp>
        <p:sp>
          <p:nvSpPr>
            <p:cNvPr id="199" name="Legend4" hidden="1">
              <a:extLst>
                <a:ext uri="{FF2B5EF4-FFF2-40B4-BE49-F238E27FC236}">
                  <a16:creationId xmlns:a16="http://schemas.microsoft.com/office/drawing/2014/main" id="{9FABCBC1-C5CC-47C2-9181-D45FDAC38F3B}"/>
                </a:ext>
              </a:extLst>
            </p:cNvPr>
            <p:cNvSpPr txBox="1"/>
            <p:nvPr/>
          </p:nvSpPr>
          <p:spPr>
            <a:xfrm>
              <a:off x="8076312" y="2836193"/>
              <a:ext cx="61407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 err="1"/>
                <a:t>Legenda</a:t>
              </a:r>
              <a:endParaRPr lang="en-US" sz="1400" dirty="0"/>
            </a:p>
          </p:txBody>
        </p:sp>
        <p:sp>
          <p:nvSpPr>
            <p:cNvPr id="200" name="Legend5" hidden="1">
              <a:extLst>
                <a:ext uri="{FF2B5EF4-FFF2-40B4-BE49-F238E27FC236}">
                  <a16:creationId xmlns:a16="http://schemas.microsoft.com/office/drawing/2014/main" id="{AC9EFBAE-6B4B-4F36-BB5C-137CBDDB1EDB}"/>
                </a:ext>
              </a:extLst>
            </p:cNvPr>
            <p:cNvSpPr txBox="1"/>
            <p:nvPr/>
          </p:nvSpPr>
          <p:spPr>
            <a:xfrm>
              <a:off x="8076312" y="3211654"/>
              <a:ext cx="61407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 err="1"/>
                <a:t>Legenda</a:t>
              </a:r>
              <a:endParaRPr lang="en-US" sz="1400" dirty="0"/>
            </a:p>
          </p:txBody>
        </p:sp>
        <p:grpSp>
          <p:nvGrpSpPr>
            <p:cNvPr id="201" name="MoonLegend1" hidden="1">
              <a:extLst>
                <a:ext uri="{FF2B5EF4-FFF2-40B4-BE49-F238E27FC236}">
                  <a16:creationId xmlns:a16="http://schemas.microsoft.com/office/drawing/2014/main" id="{F402C89D-403F-4E3E-B6A3-FAC1DD0B6F8F}"/>
                </a:ext>
              </a:extLst>
            </p:cNvPr>
            <p:cNvGrpSpPr>
              <a:grpSpLocks noChangeAspect="1"/>
            </p:cNvGrpSpPr>
            <p:nvPr>
              <p:custDataLst>
                <p:tags r:id="rId36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 hidden="1">
                <a:extLst>
                  <a:ext uri="{FF2B5EF4-FFF2-40B4-BE49-F238E27FC236}">
                    <a16:creationId xmlns:a16="http://schemas.microsoft.com/office/drawing/2014/main" id="{197F6723-9D32-490E-B6D1-F4F44E97F8A1}"/>
                  </a:ext>
                </a:extLst>
              </p:cNvPr>
              <p:cNvSpPr/>
              <p:nvPr>
                <p:custDataLst>
                  <p:tags r:id="rId4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 hidden="1">
                <a:extLst>
                  <a:ext uri="{FF2B5EF4-FFF2-40B4-BE49-F238E27FC236}">
                    <a16:creationId xmlns:a16="http://schemas.microsoft.com/office/drawing/2014/main" id="{628F1878-8762-4214-AE87-0A301BFBF740}"/>
                  </a:ext>
                </a:extLst>
              </p:cNvPr>
              <p:cNvSpPr/>
              <p:nvPr>
                <p:custDataLst>
                  <p:tags r:id="rId5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2" name="MoonLegend2" hidden="1">
              <a:extLst>
                <a:ext uri="{FF2B5EF4-FFF2-40B4-BE49-F238E27FC236}">
                  <a16:creationId xmlns:a16="http://schemas.microsoft.com/office/drawing/2014/main" id="{0D8786CF-DE00-4309-B71C-679DD943CD83}"/>
                </a:ext>
              </a:extLst>
            </p:cNvPr>
            <p:cNvGrpSpPr>
              <a:grpSpLocks noChangeAspect="1"/>
            </p:cNvGrpSpPr>
            <p:nvPr>
              <p:custDataLst>
                <p:tags r:id="rId37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 hidden="1">
                <a:extLst>
                  <a:ext uri="{FF2B5EF4-FFF2-40B4-BE49-F238E27FC236}">
                    <a16:creationId xmlns:a16="http://schemas.microsoft.com/office/drawing/2014/main" id="{38741316-E97B-4E97-A1C0-F4318D760FCB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 hidden="1">
                <a:extLst>
                  <a:ext uri="{FF2B5EF4-FFF2-40B4-BE49-F238E27FC236}">
                    <a16:creationId xmlns:a16="http://schemas.microsoft.com/office/drawing/2014/main" id="{A90CB099-F12A-4C79-B7E9-0470D2B3A56E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3" name="MoonLegend3" hidden="1">
              <a:extLst>
                <a:ext uri="{FF2B5EF4-FFF2-40B4-BE49-F238E27FC236}">
                  <a16:creationId xmlns:a16="http://schemas.microsoft.com/office/drawing/2014/main" id="{8B5CCEDB-3899-4273-B00E-6696531DC0B4}"/>
                </a:ext>
              </a:extLst>
            </p:cNvPr>
            <p:cNvGrpSpPr>
              <a:grpSpLocks noChangeAspect="1"/>
            </p:cNvGrpSpPr>
            <p:nvPr>
              <p:custDataLst>
                <p:tags r:id="rId38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 hidden="1">
                <a:extLst>
                  <a:ext uri="{FF2B5EF4-FFF2-40B4-BE49-F238E27FC236}">
                    <a16:creationId xmlns:a16="http://schemas.microsoft.com/office/drawing/2014/main" id="{92CCFCFC-F173-4DC7-ADCB-93558150EB41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 hidden="1">
                <a:extLst>
                  <a:ext uri="{FF2B5EF4-FFF2-40B4-BE49-F238E27FC236}">
                    <a16:creationId xmlns:a16="http://schemas.microsoft.com/office/drawing/2014/main" id="{4054E54F-819D-45FF-81C6-C6F62A8EB1B4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4" name="MoonLegend4" hidden="1">
              <a:extLst>
                <a:ext uri="{FF2B5EF4-FFF2-40B4-BE49-F238E27FC236}">
                  <a16:creationId xmlns:a16="http://schemas.microsoft.com/office/drawing/2014/main" id="{5EF954ED-1831-4576-B0E1-1CEFA27B6E2B}"/>
                </a:ext>
              </a:extLst>
            </p:cNvPr>
            <p:cNvGrpSpPr>
              <a:grpSpLocks noChangeAspect="1"/>
            </p:cNvGrpSpPr>
            <p:nvPr>
              <p:custDataLst>
                <p:tags r:id="rId39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 hidden="1">
                <a:extLst>
                  <a:ext uri="{FF2B5EF4-FFF2-40B4-BE49-F238E27FC236}">
                    <a16:creationId xmlns:a16="http://schemas.microsoft.com/office/drawing/2014/main" id="{084DE1CF-85C3-40D2-96C9-9061CA577B81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 hidden="1">
                <a:extLst>
                  <a:ext uri="{FF2B5EF4-FFF2-40B4-BE49-F238E27FC236}">
                    <a16:creationId xmlns:a16="http://schemas.microsoft.com/office/drawing/2014/main" id="{D220EFE7-8D28-46E3-8649-E290DFFBB7B9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5" name="MoonLegend5" hidden="1">
              <a:extLst>
                <a:ext uri="{FF2B5EF4-FFF2-40B4-BE49-F238E27FC236}">
                  <a16:creationId xmlns:a16="http://schemas.microsoft.com/office/drawing/2014/main" id="{A349C1DD-B39B-4BDE-98CB-1BCDBF8D5501}"/>
                </a:ext>
              </a:extLst>
            </p:cNvPr>
            <p:cNvGrpSpPr>
              <a:grpSpLocks noChangeAspect="1"/>
            </p:cNvGrpSpPr>
            <p:nvPr>
              <p:custDataLst>
                <p:tags r:id="rId40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 hidden="1">
                <a:extLst>
                  <a:ext uri="{FF2B5EF4-FFF2-40B4-BE49-F238E27FC236}">
                    <a16:creationId xmlns:a16="http://schemas.microsoft.com/office/drawing/2014/main" id="{12115149-4223-4EF3-B493-158C3E92D546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 hidden="1">
                <a:extLst>
                  <a:ext uri="{FF2B5EF4-FFF2-40B4-BE49-F238E27FC236}">
                    <a16:creationId xmlns:a16="http://schemas.microsoft.com/office/drawing/2014/main" id="{DFE253A6-C3D1-4158-B54C-B8F06D11FFB8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19102189-83B0-4015-B9DC-A070F6BD111D}"/>
              </a:ext>
            </a:extLst>
          </p:cNvPr>
          <p:cNvGrpSpPr/>
          <p:nvPr userDrawn="1"/>
        </p:nvGrpSpPr>
        <p:grpSpPr>
          <a:xfrm>
            <a:off x="10615415" y="4381500"/>
            <a:ext cx="940225" cy="1717282"/>
            <a:chOff x="10652400" y="4322824"/>
            <a:chExt cx="940225" cy="1717282"/>
          </a:xfrm>
        </p:grpSpPr>
        <p:sp>
          <p:nvSpPr>
            <p:cNvPr id="217" name="RectangleLegend1" hidden="1">
              <a:extLst>
                <a:ext uri="{FF2B5EF4-FFF2-40B4-BE49-F238E27FC236}">
                  <a16:creationId xmlns:a16="http://schemas.microsoft.com/office/drawing/2014/main" id="{508941C0-19F2-458C-B15F-255A0444F9D2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 hidden="1">
              <a:extLst>
                <a:ext uri="{FF2B5EF4-FFF2-40B4-BE49-F238E27FC236}">
                  <a16:creationId xmlns:a16="http://schemas.microsoft.com/office/drawing/2014/main" id="{44958A6D-0ED2-40B6-AC4B-72BF624D1E61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 hidden="1">
              <a:extLst>
                <a:ext uri="{FF2B5EF4-FFF2-40B4-BE49-F238E27FC236}">
                  <a16:creationId xmlns:a16="http://schemas.microsoft.com/office/drawing/2014/main" id="{1196F045-7A9B-44FA-94B6-8B05DC5673BC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 hidden="1">
              <a:extLst>
                <a:ext uri="{FF2B5EF4-FFF2-40B4-BE49-F238E27FC236}">
                  <a16:creationId xmlns:a16="http://schemas.microsoft.com/office/drawing/2014/main" id="{F98DA322-9993-479C-92BE-E539AC1C328B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 hidden="1">
              <a:extLst>
                <a:ext uri="{FF2B5EF4-FFF2-40B4-BE49-F238E27FC236}">
                  <a16:creationId xmlns:a16="http://schemas.microsoft.com/office/drawing/2014/main" id="{6E02B823-977E-467C-8A32-36CA74BFEA31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2" name="Legend1" hidden="1">
              <a:extLst>
                <a:ext uri="{FF2B5EF4-FFF2-40B4-BE49-F238E27FC236}">
                  <a16:creationId xmlns:a16="http://schemas.microsoft.com/office/drawing/2014/main" id="{3A986BF3-B089-4A1C-BDD9-4641AC6D17EF}"/>
                </a:ext>
              </a:extLst>
            </p:cNvPr>
            <p:cNvSpPr txBox="1"/>
            <p:nvPr/>
          </p:nvSpPr>
          <p:spPr>
            <a:xfrm>
              <a:off x="10978546" y="4322824"/>
              <a:ext cx="61407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 err="1"/>
                <a:t>Legenda</a:t>
              </a:r>
              <a:endParaRPr lang="en-US" sz="1400" dirty="0"/>
            </a:p>
          </p:txBody>
        </p:sp>
        <p:sp>
          <p:nvSpPr>
            <p:cNvPr id="223" name="Legend2" hidden="1">
              <a:extLst>
                <a:ext uri="{FF2B5EF4-FFF2-40B4-BE49-F238E27FC236}">
                  <a16:creationId xmlns:a16="http://schemas.microsoft.com/office/drawing/2014/main" id="{3AE4C351-CBCB-4104-A60A-A6D334FFD525}"/>
                </a:ext>
              </a:extLst>
            </p:cNvPr>
            <p:cNvSpPr txBox="1"/>
            <p:nvPr/>
          </p:nvSpPr>
          <p:spPr>
            <a:xfrm>
              <a:off x="10978546" y="4702322"/>
              <a:ext cx="61407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 err="1"/>
                <a:t>Legenda</a:t>
              </a:r>
              <a:endParaRPr lang="en-US" sz="1400" dirty="0"/>
            </a:p>
          </p:txBody>
        </p:sp>
        <p:sp>
          <p:nvSpPr>
            <p:cNvPr id="224" name="Legend3" hidden="1">
              <a:extLst>
                <a:ext uri="{FF2B5EF4-FFF2-40B4-BE49-F238E27FC236}">
                  <a16:creationId xmlns:a16="http://schemas.microsoft.com/office/drawing/2014/main" id="{4A9AD527-F3BF-4F67-86A6-778E7DEF379E}"/>
                </a:ext>
              </a:extLst>
            </p:cNvPr>
            <p:cNvSpPr txBox="1"/>
            <p:nvPr/>
          </p:nvSpPr>
          <p:spPr>
            <a:xfrm>
              <a:off x="10978546" y="5081820"/>
              <a:ext cx="61407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 err="1"/>
                <a:t>Legenda</a:t>
              </a:r>
              <a:endParaRPr lang="en-US" sz="1400" dirty="0"/>
            </a:p>
          </p:txBody>
        </p:sp>
        <p:sp>
          <p:nvSpPr>
            <p:cNvPr id="225" name="Legend4" hidden="1">
              <a:extLst>
                <a:ext uri="{FF2B5EF4-FFF2-40B4-BE49-F238E27FC236}">
                  <a16:creationId xmlns:a16="http://schemas.microsoft.com/office/drawing/2014/main" id="{3C53B91D-C822-4C07-AF62-1CC5811F5F97}"/>
                </a:ext>
              </a:extLst>
            </p:cNvPr>
            <p:cNvSpPr txBox="1"/>
            <p:nvPr/>
          </p:nvSpPr>
          <p:spPr>
            <a:xfrm>
              <a:off x="10978546" y="5453241"/>
              <a:ext cx="61407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 err="1"/>
                <a:t>Legenda</a:t>
              </a:r>
              <a:endParaRPr lang="en-US" sz="1400" dirty="0"/>
            </a:p>
          </p:txBody>
        </p:sp>
        <p:sp>
          <p:nvSpPr>
            <p:cNvPr id="226" name="Legend5" hidden="1">
              <a:extLst>
                <a:ext uri="{FF2B5EF4-FFF2-40B4-BE49-F238E27FC236}">
                  <a16:creationId xmlns:a16="http://schemas.microsoft.com/office/drawing/2014/main" id="{B835FCD5-CFB8-47A4-A50C-A83B84D7070C}"/>
                </a:ext>
              </a:extLst>
            </p:cNvPr>
            <p:cNvSpPr txBox="1"/>
            <p:nvPr/>
          </p:nvSpPr>
          <p:spPr>
            <a:xfrm>
              <a:off x="10978545" y="5824662"/>
              <a:ext cx="61407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 err="1"/>
                <a:t>Legenda</a:t>
              </a:r>
              <a:endParaRPr lang="en-US" sz="1400" dirty="0"/>
            </a:p>
          </p:txBody>
        </p:sp>
      </p:grpSp>
      <p:cxnSp>
        <p:nvCxnSpPr>
          <p:cNvPr id="148" name="TopLine">
            <a:extLst>
              <a:ext uri="{FF2B5EF4-FFF2-40B4-BE49-F238E27FC236}">
                <a16:creationId xmlns:a16="http://schemas.microsoft.com/office/drawing/2014/main" id="{FF04A8B0-D1A2-4C6D-80DE-E22B6CF708D7}"/>
              </a:ext>
            </a:extLst>
          </p:cNvPr>
          <p:cNvCxnSpPr>
            <a:cxnSpLocks/>
          </p:cNvCxnSpPr>
          <p:nvPr userDrawn="1">
            <p:custDataLst>
              <p:tags r:id="rId24"/>
            </p:custDataLst>
          </p:nvPr>
        </p:nvCxnSpPr>
        <p:spPr>
          <a:xfrm>
            <a:off x="554736" y="1181906"/>
            <a:ext cx="11082528" cy="0"/>
          </a:xfrm>
          <a:prstGeom prst="line">
            <a:avLst/>
          </a:prstGeom>
          <a:ln w="381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SplitFlowOF" hidden="1">
            <a:extLst>
              <a:ext uri="{FF2B5EF4-FFF2-40B4-BE49-F238E27FC236}">
                <a16:creationId xmlns:a16="http://schemas.microsoft.com/office/drawing/2014/main" id="{71FD7200-E325-4683-9865-D6ED34E557B5}"/>
              </a:ext>
            </a:extLst>
          </p:cNvPr>
          <p:cNvGrpSpPr/>
          <p:nvPr userDrawn="1">
            <p:custDataLst>
              <p:tags r:id="rId25"/>
            </p:custDataLst>
          </p:nvPr>
        </p:nvGrpSpPr>
        <p:grpSpPr>
          <a:xfrm>
            <a:off x="4023681" y="1384300"/>
            <a:ext cx="1828801" cy="914400"/>
            <a:chOff x="114299" y="1270000"/>
            <a:chExt cx="1828801" cy="914400"/>
          </a:xfrm>
        </p:grpSpPr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98B881EE-12D9-4954-B178-3C199A152FB3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97126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97126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97126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97126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chemeClr val="accent1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7DEED97D-395E-4993-99FD-1DD863944C1F}"/>
                </a:ext>
              </a:extLst>
            </p:cNvPr>
            <p:cNvSpPr txBox="1"/>
            <p:nvPr>
              <p:custDataLst>
                <p:tags r:id="rId31"/>
              </p:custDataLst>
            </p:nvPr>
          </p:nvSpPr>
          <p:spPr>
            <a:xfrm>
              <a:off x="177800" y="1327150"/>
              <a:ext cx="1600708" cy="34290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179997" lvl="1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359994" lvl="2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39991" lvl="3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719988" lvl="4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FFFFFF"/>
                </a:buClr>
              </a:pPr>
              <a:r>
                <a:rPr lang="en-US" b="1">
                  <a:solidFill>
                    <a:srgbClr val="FFFFFF"/>
                  </a:solidFill>
                </a:rPr>
                <a:t>Text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0384C87F-ADD7-476B-AC80-820974576C76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14299" y="1727200"/>
              <a:ext cx="996697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  <a:gd name="connsiteX0" fmla="*/ 980237 w 1664208"/>
                <a:gd name="connsiteY0" fmla="*/ 0 h 457200"/>
                <a:gd name="connsiteX1" fmla="*/ 1664208 w 1664208"/>
                <a:gd name="connsiteY1" fmla="*/ 457200 h 457200"/>
                <a:gd name="connsiteX2" fmla="*/ 0 w 1664208"/>
                <a:gd name="connsiteY2" fmla="*/ 457200 h 457200"/>
                <a:gd name="connsiteX3" fmla="*/ 0 w 1664208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0 w 980237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0 w 980237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0 w 980237"/>
                <a:gd name="connsiteY3" fmla="*/ 0 h 457200"/>
                <a:gd name="connsiteX0" fmla="*/ 996696 w 996696"/>
                <a:gd name="connsiteY0" fmla="*/ 0 h 457200"/>
                <a:gd name="connsiteX1" fmla="*/ 848563 w 996696"/>
                <a:gd name="connsiteY1" fmla="*/ 457200 h 457200"/>
                <a:gd name="connsiteX2" fmla="*/ 0 w 996696"/>
                <a:gd name="connsiteY2" fmla="*/ 457200 h 457200"/>
                <a:gd name="connsiteX3" fmla="*/ 0 w 996696"/>
                <a:gd name="connsiteY3" fmla="*/ 0 h 457200"/>
                <a:gd name="connsiteX0" fmla="*/ 996696 w 996696"/>
                <a:gd name="connsiteY0" fmla="*/ 0 h 457200"/>
                <a:gd name="connsiteX1" fmla="*/ 832103 w 996696"/>
                <a:gd name="connsiteY1" fmla="*/ 457200 h 457200"/>
                <a:gd name="connsiteX2" fmla="*/ 0 w 996696"/>
                <a:gd name="connsiteY2" fmla="*/ 457200 h 457200"/>
                <a:gd name="connsiteX3" fmla="*/ 0 w 996696"/>
                <a:gd name="connsiteY3" fmla="*/ 0 h 457200"/>
                <a:gd name="connsiteX0" fmla="*/ 996697 w 996697"/>
                <a:gd name="connsiteY0" fmla="*/ 0 h 457200"/>
                <a:gd name="connsiteX1" fmla="*/ 832104 w 996697"/>
                <a:gd name="connsiteY1" fmla="*/ 457200 h 457200"/>
                <a:gd name="connsiteX2" fmla="*/ 0 w 996697"/>
                <a:gd name="connsiteY2" fmla="*/ 457200 h 457200"/>
                <a:gd name="connsiteX3" fmla="*/ 1 w 996697"/>
                <a:gd name="connsiteY3" fmla="*/ 0 h 457200"/>
                <a:gd name="connsiteX0" fmla="*/ 996697 w 996697"/>
                <a:gd name="connsiteY0" fmla="*/ 0 h 457200"/>
                <a:gd name="connsiteX1" fmla="*/ 832104 w 996697"/>
                <a:gd name="connsiteY1" fmla="*/ 457200 h 457200"/>
                <a:gd name="connsiteX2" fmla="*/ 0 w 996697"/>
                <a:gd name="connsiteY2" fmla="*/ 457200 h 457200"/>
                <a:gd name="connsiteX3" fmla="*/ 1 w 996697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697" h="457200">
                  <a:moveTo>
                    <a:pt x="996697" y="0"/>
                  </a:moveTo>
                  <a:lnTo>
                    <a:pt x="832104" y="457200"/>
                  </a:lnTo>
                  <a:lnTo>
                    <a:pt x="0" y="4572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B9C397FA-1B9D-4544-9C3E-E0C5B5577A84}"/>
                </a:ext>
              </a:extLst>
            </p:cNvPr>
            <p:cNvSpPr txBox="1"/>
            <p:nvPr>
              <p:custDataLst>
                <p:tags r:id="rId33"/>
              </p:custDataLst>
            </p:nvPr>
          </p:nvSpPr>
          <p:spPr>
            <a:xfrm>
              <a:off x="177800" y="1784350"/>
              <a:ext cx="768604" cy="34290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179997" lvl="1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359994" lvl="2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39991" lvl="3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719988" lvl="4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FFFFFF"/>
                </a:buClr>
              </a:pPr>
              <a:r>
                <a:rPr lang="en-US" b="1">
                  <a:solidFill>
                    <a:srgbClr val="FFFFFF"/>
                  </a:solidFill>
                </a:rPr>
                <a:t>Text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16A16CBD-44EE-4C2E-83F7-9B81F7330ECA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946404" y="1727200"/>
              <a:ext cx="996696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  <a:gd name="connsiteX0" fmla="*/ 1828800 w 1828800"/>
                <a:gd name="connsiteY0" fmla="*/ 0 h 457200"/>
                <a:gd name="connsiteX1" fmla="*/ 1697126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  <a:gd name="connsiteX0" fmla="*/ 1828800 w 1828800"/>
                <a:gd name="connsiteY0" fmla="*/ 0 h 457200"/>
                <a:gd name="connsiteX1" fmla="*/ 1697126 w 1828800"/>
                <a:gd name="connsiteY1" fmla="*/ 457200 h 457200"/>
                <a:gd name="connsiteX2" fmla="*/ 848563 w 1828800"/>
                <a:gd name="connsiteY2" fmla="*/ 457200 h 457200"/>
                <a:gd name="connsiteX3" fmla="*/ 0 w 1828800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131674 w 980237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131674 w 980237"/>
                <a:gd name="connsiteY3" fmla="*/ 0 h 457200"/>
                <a:gd name="connsiteX0" fmla="*/ 980237 w 980237"/>
                <a:gd name="connsiteY0" fmla="*/ 0 h 457200"/>
                <a:gd name="connsiteX1" fmla="*/ 815645 w 980237"/>
                <a:gd name="connsiteY1" fmla="*/ 457200 h 457200"/>
                <a:gd name="connsiteX2" fmla="*/ 0 w 980237"/>
                <a:gd name="connsiteY2" fmla="*/ 457200 h 457200"/>
                <a:gd name="connsiteX3" fmla="*/ 131674 w 980237"/>
                <a:gd name="connsiteY3" fmla="*/ 0 h 457200"/>
                <a:gd name="connsiteX0" fmla="*/ 996696 w 996696"/>
                <a:gd name="connsiteY0" fmla="*/ 0 h 457200"/>
                <a:gd name="connsiteX1" fmla="*/ 832104 w 996696"/>
                <a:gd name="connsiteY1" fmla="*/ 457200 h 457200"/>
                <a:gd name="connsiteX2" fmla="*/ 0 w 996696"/>
                <a:gd name="connsiteY2" fmla="*/ 457200 h 457200"/>
                <a:gd name="connsiteX3" fmla="*/ 148133 w 996696"/>
                <a:gd name="connsiteY3" fmla="*/ 0 h 457200"/>
                <a:gd name="connsiteX0" fmla="*/ 996696 w 996696"/>
                <a:gd name="connsiteY0" fmla="*/ 0 h 457200"/>
                <a:gd name="connsiteX1" fmla="*/ 832104 w 996696"/>
                <a:gd name="connsiteY1" fmla="*/ 457200 h 457200"/>
                <a:gd name="connsiteX2" fmla="*/ 0 w 996696"/>
                <a:gd name="connsiteY2" fmla="*/ 457200 h 457200"/>
                <a:gd name="connsiteX3" fmla="*/ 164592 w 996696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696" h="457200">
                  <a:moveTo>
                    <a:pt x="996696" y="0"/>
                  </a:moveTo>
                  <a:lnTo>
                    <a:pt x="832104" y="457200"/>
                  </a:lnTo>
                  <a:lnTo>
                    <a:pt x="0" y="457200"/>
                  </a:lnTo>
                  <a:lnTo>
                    <a:pt x="164592" y="0"/>
                  </a:lnTo>
                  <a:close/>
                </a:path>
              </a:pathLst>
            </a:custGeom>
            <a:solidFill>
              <a:schemeClr val="accent1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110CDA6F-8094-4CAE-B729-DA9CD86F2627}"/>
                </a:ext>
              </a:extLst>
            </p:cNvPr>
            <p:cNvSpPr txBox="1"/>
            <p:nvPr>
              <p:custDataLst>
                <p:tags r:id="rId35"/>
              </p:custDataLst>
            </p:nvPr>
          </p:nvSpPr>
          <p:spPr>
            <a:xfrm>
              <a:off x="1149096" y="1784350"/>
              <a:ext cx="629412" cy="34290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179997" lvl="1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359994" lvl="2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39991" lvl="3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719988" lvl="4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FFFFFF"/>
                </a:buClr>
              </a:pPr>
              <a:r>
                <a:rPr lang="en-US" b="1">
                  <a:solidFill>
                    <a:srgbClr val="FFFFFF"/>
                  </a:solidFill>
                </a:rPr>
                <a:t>Text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56" name="Group 155" hidden="1">
            <a:extLst>
              <a:ext uri="{FF2B5EF4-FFF2-40B4-BE49-F238E27FC236}">
                <a16:creationId xmlns:a16="http://schemas.microsoft.com/office/drawing/2014/main" id="{132BE263-7960-4865-BAF5-5FF6D17CEC66}"/>
              </a:ext>
            </a:extLst>
          </p:cNvPr>
          <p:cNvGrpSpPr/>
          <p:nvPr userDrawn="1">
            <p:custDataLst>
              <p:tags r:id="rId26"/>
            </p:custDataLst>
          </p:nvPr>
        </p:nvGrpSpPr>
        <p:grpSpPr>
          <a:xfrm>
            <a:off x="4023681" y="2527300"/>
            <a:ext cx="2971800" cy="908050"/>
            <a:chOff x="1016000" y="1016000"/>
            <a:chExt cx="2971800" cy="908050"/>
          </a:xfrm>
        </p:grpSpPr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B92AD070-3CD8-4460-8993-BB878D5D3B1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016000" y="1016000"/>
              <a:ext cx="2971800" cy="90805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28216" y="0"/>
                  </a:lnTo>
                  <a:lnTo>
                    <a:pt x="1828800" y="457200"/>
                  </a:lnTo>
                  <a:lnTo>
                    <a:pt x="1728216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chemeClr val="accent1"/>
            </a:solidFill>
            <a:ln w="6350" cap="sq">
              <a:solidFill>
                <a:schemeClr val="bg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A471780B-66EC-4F99-859A-7FE7063262E4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1079500" y="1079059"/>
              <a:ext cx="2744851" cy="781932"/>
            </a:xfrm>
            <a:prstGeom prst="rect">
              <a:avLst/>
            </a:prstGeom>
          </p:spPr>
          <p:txBody>
            <a:bodyPr vert="horz" wrap="square" lIns="152400" tIns="0" rIns="0" bIns="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179997" lvl="1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359994" lvl="2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39991" lvl="3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719988" lvl="4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FFFFFF"/>
                </a:buClr>
              </a:pPr>
              <a:r>
                <a:rPr lang="en-US" b="1">
                  <a:solidFill>
                    <a:srgbClr val="FFFFFF"/>
                  </a:solidFill>
                </a:rPr>
                <a:t>Text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59" name="TextBox 158" hidden="1">
            <a:extLst>
              <a:ext uri="{FF2B5EF4-FFF2-40B4-BE49-F238E27FC236}">
                <a16:creationId xmlns:a16="http://schemas.microsoft.com/office/drawing/2014/main" id="{10FCF6D8-C508-4C60-A963-CABB28B63CC7}"/>
              </a:ext>
            </a:extLst>
          </p:cNvPr>
          <p:cNvSpPr txBox="1"/>
          <p:nvPr userDrawn="1"/>
        </p:nvSpPr>
        <p:spPr>
          <a:xfrm>
            <a:off x="4245932" y="3562349"/>
            <a:ext cx="2586101" cy="22467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179997" lvl="1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359994" lvl="2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39991" lvl="3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719988" lvl="4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dirty="0"/>
              <a:t>Text level one</a:t>
            </a:r>
          </a:p>
          <a:p>
            <a:pPr lvl="1"/>
            <a:r>
              <a:rPr lang="en-US" dirty="0"/>
              <a:t>Text level two </a:t>
            </a:r>
          </a:p>
        </p:txBody>
      </p:sp>
      <p:grpSp>
        <p:nvGrpSpPr>
          <p:cNvPr id="160" name="StrongCallout" hidden="1">
            <a:extLst>
              <a:ext uri="{FF2B5EF4-FFF2-40B4-BE49-F238E27FC236}">
                <a16:creationId xmlns:a16="http://schemas.microsoft.com/office/drawing/2014/main" id="{1BBBB622-9003-484F-94FB-110D5BE507BB}"/>
              </a:ext>
            </a:extLst>
          </p:cNvPr>
          <p:cNvGrpSpPr/>
          <p:nvPr userDrawn="1">
            <p:custDataLst>
              <p:tags r:id="rId27"/>
            </p:custDataLst>
          </p:nvPr>
        </p:nvGrpSpPr>
        <p:grpSpPr>
          <a:xfrm>
            <a:off x="7071681" y="3683000"/>
            <a:ext cx="3026228" cy="1497846"/>
            <a:chOff x="1016000" y="1016000"/>
            <a:chExt cx="3026228" cy="1497846"/>
          </a:xfrm>
        </p:grpSpPr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07A45330-329F-4769-BC73-4A8EC33B86D4}"/>
                </a:ext>
              </a:extLst>
            </p:cNvPr>
            <p:cNvSpPr txBox="1"/>
            <p:nvPr/>
          </p:nvSpPr>
          <p:spPr>
            <a:xfrm>
              <a:off x="1016000" y="1016000"/>
              <a:ext cx="2645228" cy="1497846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/>
              </a:solidFill>
            </a:ln>
          </p:spPr>
          <p:txBody>
            <a:bodyPr vert="horz" wrap="square" lIns="182880" tIns="182880" rIns="182880" bIns="18288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179997" lvl="1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359994" lvl="2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39991" lvl="3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719988" lvl="4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spcBef>
                  <a:spcPts val="0"/>
                </a:spcBef>
                <a:spcAft>
                  <a:spcPts val="400"/>
                </a:spcAft>
                <a:buClr>
                  <a:srgbClr val="FFFFFF"/>
                </a:buClr>
              </a:pPr>
              <a:r>
                <a:rPr lang="en-US" sz="1400" b="1" dirty="0">
                  <a:solidFill>
                    <a:srgbClr val="FFFFFF"/>
                  </a:solidFill>
                </a:rPr>
                <a:t>Callout title</a:t>
              </a:r>
            </a:p>
            <a:p>
              <a:pPr lvl="0">
                <a:spcBef>
                  <a:spcPts val="0"/>
                </a:spcBef>
                <a:spcAft>
                  <a:spcPts val="600"/>
                </a:spcAft>
                <a:buClr>
                  <a:srgbClr val="FFFFFF"/>
                </a:buClr>
              </a:pPr>
              <a:r>
                <a:rPr lang="en-US" sz="1400" dirty="0">
                  <a:solidFill>
                    <a:srgbClr val="FFFFFF"/>
                  </a:solidFill>
                </a:rPr>
                <a:t>Supporting text goes here. Box will automatically adjust to content, adjust type size as needed.</a:t>
              </a:r>
            </a:p>
          </p:txBody>
        </p: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DDB73390-3730-4AD0-8861-A223EC04DC3F}"/>
                </a:ext>
              </a:extLst>
            </p:cNvPr>
            <p:cNvCxnSpPr>
              <a:cxnSpLocks/>
              <a:stCxn id="161" idx="3"/>
            </p:cNvCxnSpPr>
            <p:nvPr/>
          </p:nvCxnSpPr>
          <p:spPr>
            <a:xfrm>
              <a:off x="3661228" y="1764923"/>
              <a:ext cx="381000" cy="0"/>
            </a:xfrm>
            <a:prstGeom prst="straightConnector1">
              <a:avLst/>
            </a:prstGeom>
            <a:ln w="6350" cap="flat">
              <a:solidFill>
                <a:srgbClr val="7F7F7F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775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79997" indent="-179997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59994" indent="-179997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39991" indent="-179997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719988" indent="-179997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25557207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1" imgW="413" imgH="416" progId="TCLayout.ActiveDocument.1">
                  <p:embed/>
                </p:oleObj>
              </mc:Choice>
              <mc:Fallback>
                <p:oleObj name="think-cell Slide" r:id="rId5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1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Footnotes</a:t>
            </a:r>
            <a:endParaRPr lang="fr-FR" dirty="0"/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fr-FR" dirty="0"/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289273"/>
            <a:ext cx="344646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fr-FR"/>
              <a:t>STICKER</a:t>
            </a:r>
            <a:endParaRPr lang="fr-FR" dirty="0"/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3"/>
            </p:custDataLst>
          </p:nvPr>
        </p:nvSpPr>
        <p:spPr>
          <a:xfrm>
            <a:off x="5987739" y="2170800"/>
            <a:ext cx="258059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fr-FR" dirty="0" err="1"/>
              <a:t>Titel</a:t>
            </a:r>
            <a:br>
              <a:rPr lang="fr-FR" sz="1600" b="1" dirty="0"/>
            </a:br>
            <a:r>
              <a:rPr lang="fr-FR" sz="1400" b="0" dirty="0" err="1"/>
              <a:t>Meeteenheid</a:t>
            </a:r>
            <a:endParaRPr lang="fr-FR" sz="1400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5" y="2170800"/>
            <a:ext cx="2607809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1CE0964D-664F-494F-9336-7D3A30AF4B7A}"/>
              </a:ext>
            </a:extLst>
          </p:cNvPr>
          <p:cNvGrpSpPr/>
          <p:nvPr userDrawn="1"/>
        </p:nvGrpSpPr>
        <p:grpSpPr>
          <a:xfrm>
            <a:off x="10217918" y="3150223"/>
            <a:ext cx="1337722" cy="958286"/>
            <a:chOff x="10162879" y="3243772"/>
            <a:chExt cx="1337722" cy="958286"/>
          </a:xfrm>
        </p:grpSpPr>
        <p:sp>
          <p:nvSpPr>
            <p:cNvPr id="171" name="Legend1" hidden="1">
              <a:extLst>
                <a:ext uri="{FF2B5EF4-FFF2-40B4-BE49-F238E27FC236}">
                  <a16:creationId xmlns:a16="http://schemas.microsoft.com/office/drawing/2014/main" id="{0CBFA5E3-8260-4E79-B8AF-B6C66BB95302}"/>
                </a:ext>
              </a:extLst>
            </p:cNvPr>
            <p:cNvSpPr txBox="1"/>
            <p:nvPr/>
          </p:nvSpPr>
          <p:spPr>
            <a:xfrm>
              <a:off x="10886522" y="3243772"/>
              <a:ext cx="61407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 err="1"/>
                <a:t>Legenda</a:t>
              </a:r>
              <a:endParaRPr lang="en-US" sz="1400" dirty="0"/>
            </a:p>
          </p:txBody>
        </p:sp>
        <p:sp>
          <p:nvSpPr>
            <p:cNvPr id="172" name="Legend2" hidden="1">
              <a:extLst>
                <a:ext uri="{FF2B5EF4-FFF2-40B4-BE49-F238E27FC236}">
                  <a16:creationId xmlns:a16="http://schemas.microsoft.com/office/drawing/2014/main" id="{0296D65A-E039-4526-B849-8CB11B580033}"/>
                </a:ext>
              </a:extLst>
            </p:cNvPr>
            <p:cNvSpPr txBox="1"/>
            <p:nvPr/>
          </p:nvSpPr>
          <p:spPr>
            <a:xfrm>
              <a:off x="10886522" y="3615193"/>
              <a:ext cx="61407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 err="1"/>
                <a:t>Legenda</a:t>
              </a:r>
              <a:endParaRPr lang="en-US" sz="1400" dirty="0"/>
            </a:p>
          </p:txBody>
        </p:sp>
        <p:sp>
          <p:nvSpPr>
            <p:cNvPr id="173" name="Legend3" hidden="1">
              <a:extLst>
                <a:ext uri="{FF2B5EF4-FFF2-40B4-BE49-F238E27FC236}">
                  <a16:creationId xmlns:a16="http://schemas.microsoft.com/office/drawing/2014/main" id="{E0345A24-F8F0-44F0-9EE7-50E9EC26C137}"/>
                </a:ext>
              </a:extLst>
            </p:cNvPr>
            <p:cNvSpPr txBox="1"/>
            <p:nvPr/>
          </p:nvSpPr>
          <p:spPr>
            <a:xfrm>
              <a:off x="10886522" y="3986614"/>
              <a:ext cx="61407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 err="1"/>
                <a:t>Legenda</a:t>
              </a:r>
              <a:endParaRPr lang="en-US" sz="1400" dirty="0"/>
            </a:p>
          </p:txBody>
        </p:sp>
        <p:sp>
          <p:nvSpPr>
            <p:cNvPr id="174" name="LineLegend3" hidden="1">
              <a:extLst>
                <a:ext uri="{FF2B5EF4-FFF2-40B4-BE49-F238E27FC236}">
                  <a16:creationId xmlns:a16="http://schemas.microsoft.com/office/drawing/2014/main" id="{E2CF605D-4FB6-469E-8F2D-E57C4C2FA8E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5" name="LineLegend2" hidden="1">
              <a:extLst>
                <a:ext uri="{FF2B5EF4-FFF2-40B4-BE49-F238E27FC236}">
                  <a16:creationId xmlns:a16="http://schemas.microsoft.com/office/drawing/2014/main" id="{38751331-2B98-46D3-9A7C-10B29F66D48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6" name="LineLegend1" hidden="1">
              <a:extLst>
                <a:ext uri="{FF2B5EF4-FFF2-40B4-BE49-F238E27FC236}">
                  <a16:creationId xmlns:a16="http://schemas.microsoft.com/office/drawing/2014/main" id="{A46A01C4-A58E-47F3-BA04-CFF73592B8AF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 dirty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DB217F77-AB35-4987-B171-E47613719FE9}"/>
              </a:ext>
            </a:extLst>
          </p:cNvPr>
          <p:cNvGrpSpPr/>
          <p:nvPr userDrawn="1"/>
        </p:nvGrpSpPr>
        <p:grpSpPr>
          <a:xfrm>
            <a:off x="10588929" y="1145373"/>
            <a:ext cx="966711" cy="1731859"/>
            <a:chOff x="7723680" y="1702457"/>
            <a:chExt cx="966711" cy="1731859"/>
          </a:xfrm>
        </p:grpSpPr>
        <p:sp>
          <p:nvSpPr>
            <p:cNvPr id="178" name="Legend1" hidden="1">
              <a:extLst>
                <a:ext uri="{FF2B5EF4-FFF2-40B4-BE49-F238E27FC236}">
                  <a16:creationId xmlns:a16="http://schemas.microsoft.com/office/drawing/2014/main" id="{AD124C0D-B0E5-4D13-89DE-D95F3B0529F6}"/>
                </a:ext>
              </a:extLst>
            </p:cNvPr>
            <p:cNvSpPr txBox="1"/>
            <p:nvPr/>
          </p:nvSpPr>
          <p:spPr>
            <a:xfrm>
              <a:off x="8076312" y="1709816"/>
              <a:ext cx="61407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 err="1"/>
                <a:t>Legenda</a:t>
              </a:r>
              <a:endParaRPr lang="en-US" sz="1400" dirty="0"/>
            </a:p>
          </p:txBody>
        </p:sp>
        <p:sp>
          <p:nvSpPr>
            <p:cNvPr id="186" name="Legend2" hidden="1">
              <a:extLst>
                <a:ext uri="{FF2B5EF4-FFF2-40B4-BE49-F238E27FC236}">
                  <a16:creationId xmlns:a16="http://schemas.microsoft.com/office/drawing/2014/main" id="{A999C02B-2AA4-4A9E-938D-B6649449D02D}"/>
                </a:ext>
              </a:extLst>
            </p:cNvPr>
            <p:cNvSpPr txBox="1"/>
            <p:nvPr/>
          </p:nvSpPr>
          <p:spPr>
            <a:xfrm>
              <a:off x="8076312" y="2085275"/>
              <a:ext cx="61407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 err="1"/>
                <a:t>Legenda</a:t>
              </a:r>
              <a:endParaRPr lang="en-US" sz="1400" dirty="0"/>
            </a:p>
          </p:txBody>
        </p:sp>
        <p:sp>
          <p:nvSpPr>
            <p:cNvPr id="198" name="Legend3" hidden="1">
              <a:extLst>
                <a:ext uri="{FF2B5EF4-FFF2-40B4-BE49-F238E27FC236}">
                  <a16:creationId xmlns:a16="http://schemas.microsoft.com/office/drawing/2014/main" id="{49991531-F673-4DAA-9180-9098CF57BBC5}"/>
                </a:ext>
              </a:extLst>
            </p:cNvPr>
            <p:cNvSpPr txBox="1"/>
            <p:nvPr/>
          </p:nvSpPr>
          <p:spPr>
            <a:xfrm>
              <a:off x="8076312" y="2460734"/>
              <a:ext cx="61407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 err="1"/>
                <a:t>Legenda</a:t>
              </a:r>
              <a:endParaRPr lang="en-US" sz="1400" dirty="0"/>
            </a:p>
          </p:txBody>
        </p:sp>
        <p:sp>
          <p:nvSpPr>
            <p:cNvPr id="199" name="Legend4" hidden="1">
              <a:extLst>
                <a:ext uri="{FF2B5EF4-FFF2-40B4-BE49-F238E27FC236}">
                  <a16:creationId xmlns:a16="http://schemas.microsoft.com/office/drawing/2014/main" id="{9FABCBC1-C5CC-47C2-9181-D45FDAC38F3B}"/>
                </a:ext>
              </a:extLst>
            </p:cNvPr>
            <p:cNvSpPr txBox="1"/>
            <p:nvPr/>
          </p:nvSpPr>
          <p:spPr>
            <a:xfrm>
              <a:off x="8076312" y="2836193"/>
              <a:ext cx="61407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 err="1"/>
                <a:t>Legenda</a:t>
              </a:r>
              <a:endParaRPr lang="en-US" sz="1400" dirty="0"/>
            </a:p>
          </p:txBody>
        </p:sp>
        <p:sp>
          <p:nvSpPr>
            <p:cNvPr id="200" name="Legend5" hidden="1">
              <a:extLst>
                <a:ext uri="{FF2B5EF4-FFF2-40B4-BE49-F238E27FC236}">
                  <a16:creationId xmlns:a16="http://schemas.microsoft.com/office/drawing/2014/main" id="{AC9EFBAE-6B4B-4F36-BB5C-137CBDDB1EDB}"/>
                </a:ext>
              </a:extLst>
            </p:cNvPr>
            <p:cNvSpPr txBox="1"/>
            <p:nvPr/>
          </p:nvSpPr>
          <p:spPr>
            <a:xfrm>
              <a:off x="8076312" y="3211654"/>
              <a:ext cx="61407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 err="1"/>
                <a:t>Legenda</a:t>
              </a:r>
              <a:endParaRPr lang="en-US" sz="1400" dirty="0"/>
            </a:p>
          </p:txBody>
        </p:sp>
        <p:grpSp>
          <p:nvGrpSpPr>
            <p:cNvPr id="201" name="MoonLegend1" hidden="1">
              <a:extLst>
                <a:ext uri="{FF2B5EF4-FFF2-40B4-BE49-F238E27FC236}">
                  <a16:creationId xmlns:a16="http://schemas.microsoft.com/office/drawing/2014/main" id="{F402C89D-403F-4E3E-B6A3-FAC1DD0B6F8F}"/>
                </a:ext>
              </a:extLst>
            </p:cNvPr>
            <p:cNvGrpSpPr>
              <a:grpSpLocks noChangeAspect="1"/>
            </p:cNvGrpSpPr>
            <p:nvPr>
              <p:custDataLst>
                <p:tags r:id="rId36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 hidden="1">
                <a:extLst>
                  <a:ext uri="{FF2B5EF4-FFF2-40B4-BE49-F238E27FC236}">
                    <a16:creationId xmlns:a16="http://schemas.microsoft.com/office/drawing/2014/main" id="{197F6723-9D32-490E-B6D1-F4F44E97F8A1}"/>
                  </a:ext>
                </a:extLst>
              </p:cNvPr>
              <p:cNvSpPr/>
              <p:nvPr>
                <p:custDataLst>
                  <p:tags r:id="rId4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 hidden="1">
                <a:extLst>
                  <a:ext uri="{FF2B5EF4-FFF2-40B4-BE49-F238E27FC236}">
                    <a16:creationId xmlns:a16="http://schemas.microsoft.com/office/drawing/2014/main" id="{628F1878-8762-4214-AE87-0A301BFBF740}"/>
                  </a:ext>
                </a:extLst>
              </p:cNvPr>
              <p:cNvSpPr/>
              <p:nvPr>
                <p:custDataLst>
                  <p:tags r:id="rId5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2" name="MoonLegend2" hidden="1">
              <a:extLst>
                <a:ext uri="{FF2B5EF4-FFF2-40B4-BE49-F238E27FC236}">
                  <a16:creationId xmlns:a16="http://schemas.microsoft.com/office/drawing/2014/main" id="{0D8786CF-DE00-4309-B71C-679DD943CD83}"/>
                </a:ext>
              </a:extLst>
            </p:cNvPr>
            <p:cNvGrpSpPr>
              <a:grpSpLocks noChangeAspect="1"/>
            </p:cNvGrpSpPr>
            <p:nvPr>
              <p:custDataLst>
                <p:tags r:id="rId37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 hidden="1">
                <a:extLst>
                  <a:ext uri="{FF2B5EF4-FFF2-40B4-BE49-F238E27FC236}">
                    <a16:creationId xmlns:a16="http://schemas.microsoft.com/office/drawing/2014/main" id="{38741316-E97B-4E97-A1C0-F4318D760FCB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 hidden="1">
                <a:extLst>
                  <a:ext uri="{FF2B5EF4-FFF2-40B4-BE49-F238E27FC236}">
                    <a16:creationId xmlns:a16="http://schemas.microsoft.com/office/drawing/2014/main" id="{A90CB099-F12A-4C79-B7E9-0470D2B3A56E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3" name="MoonLegend3" hidden="1">
              <a:extLst>
                <a:ext uri="{FF2B5EF4-FFF2-40B4-BE49-F238E27FC236}">
                  <a16:creationId xmlns:a16="http://schemas.microsoft.com/office/drawing/2014/main" id="{8B5CCEDB-3899-4273-B00E-6696531DC0B4}"/>
                </a:ext>
              </a:extLst>
            </p:cNvPr>
            <p:cNvGrpSpPr>
              <a:grpSpLocks noChangeAspect="1"/>
            </p:cNvGrpSpPr>
            <p:nvPr>
              <p:custDataLst>
                <p:tags r:id="rId38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 hidden="1">
                <a:extLst>
                  <a:ext uri="{FF2B5EF4-FFF2-40B4-BE49-F238E27FC236}">
                    <a16:creationId xmlns:a16="http://schemas.microsoft.com/office/drawing/2014/main" id="{92CCFCFC-F173-4DC7-ADCB-93558150EB41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 hidden="1">
                <a:extLst>
                  <a:ext uri="{FF2B5EF4-FFF2-40B4-BE49-F238E27FC236}">
                    <a16:creationId xmlns:a16="http://schemas.microsoft.com/office/drawing/2014/main" id="{4054E54F-819D-45FF-81C6-C6F62A8EB1B4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4" name="MoonLegend4" hidden="1">
              <a:extLst>
                <a:ext uri="{FF2B5EF4-FFF2-40B4-BE49-F238E27FC236}">
                  <a16:creationId xmlns:a16="http://schemas.microsoft.com/office/drawing/2014/main" id="{5EF954ED-1831-4576-B0E1-1CEFA27B6E2B}"/>
                </a:ext>
              </a:extLst>
            </p:cNvPr>
            <p:cNvGrpSpPr>
              <a:grpSpLocks noChangeAspect="1"/>
            </p:cNvGrpSpPr>
            <p:nvPr>
              <p:custDataLst>
                <p:tags r:id="rId39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 hidden="1">
                <a:extLst>
                  <a:ext uri="{FF2B5EF4-FFF2-40B4-BE49-F238E27FC236}">
                    <a16:creationId xmlns:a16="http://schemas.microsoft.com/office/drawing/2014/main" id="{084DE1CF-85C3-40D2-96C9-9061CA577B81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 hidden="1">
                <a:extLst>
                  <a:ext uri="{FF2B5EF4-FFF2-40B4-BE49-F238E27FC236}">
                    <a16:creationId xmlns:a16="http://schemas.microsoft.com/office/drawing/2014/main" id="{D220EFE7-8D28-46E3-8649-E290DFFBB7B9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5" name="MoonLegend5" hidden="1">
              <a:extLst>
                <a:ext uri="{FF2B5EF4-FFF2-40B4-BE49-F238E27FC236}">
                  <a16:creationId xmlns:a16="http://schemas.microsoft.com/office/drawing/2014/main" id="{A349C1DD-B39B-4BDE-98CB-1BCDBF8D5501}"/>
                </a:ext>
              </a:extLst>
            </p:cNvPr>
            <p:cNvGrpSpPr>
              <a:grpSpLocks noChangeAspect="1"/>
            </p:cNvGrpSpPr>
            <p:nvPr>
              <p:custDataLst>
                <p:tags r:id="rId40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 hidden="1">
                <a:extLst>
                  <a:ext uri="{FF2B5EF4-FFF2-40B4-BE49-F238E27FC236}">
                    <a16:creationId xmlns:a16="http://schemas.microsoft.com/office/drawing/2014/main" id="{12115149-4223-4EF3-B493-158C3E92D546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 hidden="1">
                <a:extLst>
                  <a:ext uri="{FF2B5EF4-FFF2-40B4-BE49-F238E27FC236}">
                    <a16:creationId xmlns:a16="http://schemas.microsoft.com/office/drawing/2014/main" id="{DFE253A6-C3D1-4158-B54C-B8F06D11FFB8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19102189-83B0-4015-B9DC-A070F6BD111D}"/>
              </a:ext>
            </a:extLst>
          </p:cNvPr>
          <p:cNvGrpSpPr/>
          <p:nvPr userDrawn="1"/>
        </p:nvGrpSpPr>
        <p:grpSpPr>
          <a:xfrm>
            <a:off x="10615415" y="4381500"/>
            <a:ext cx="940225" cy="1717282"/>
            <a:chOff x="10652400" y="4322824"/>
            <a:chExt cx="940225" cy="1717282"/>
          </a:xfrm>
        </p:grpSpPr>
        <p:sp>
          <p:nvSpPr>
            <p:cNvPr id="217" name="RectangleLegend1" hidden="1">
              <a:extLst>
                <a:ext uri="{FF2B5EF4-FFF2-40B4-BE49-F238E27FC236}">
                  <a16:creationId xmlns:a16="http://schemas.microsoft.com/office/drawing/2014/main" id="{508941C0-19F2-458C-B15F-255A0444F9D2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 hidden="1">
              <a:extLst>
                <a:ext uri="{FF2B5EF4-FFF2-40B4-BE49-F238E27FC236}">
                  <a16:creationId xmlns:a16="http://schemas.microsoft.com/office/drawing/2014/main" id="{44958A6D-0ED2-40B6-AC4B-72BF624D1E61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 hidden="1">
              <a:extLst>
                <a:ext uri="{FF2B5EF4-FFF2-40B4-BE49-F238E27FC236}">
                  <a16:creationId xmlns:a16="http://schemas.microsoft.com/office/drawing/2014/main" id="{1196F045-7A9B-44FA-94B6-8B05DC5673BC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 hidden="1">
              <a:extLst>
                <a:ext uri="{FF2B5EF4-FFF2-40B4-BE49-F238E27FC236}">
                  <a16:creationId xmlns:a16="http://schemas.microsoft.com/office/drawing/2014/main" id="{F98DA322-9993-479C-92BE-E539AC1C328B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 hidden="1">
              <a:extLst>
                <a:ext uri="{FF2B5EF4-FFF2-40B4-BE49-F238E27FC236}">
                  <a16:creationId xmlns:a16="http://schemas.microsoft.com/office/drawing/2014/main" id="{6E02B823-977E-467C-8A32-36CA74BFEA31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2" name="Legend1" hidden="1">
              <a:extLst>
                <a:ext uri="{FF2B5EF4-FFF2-40B4-BE49-F238E27FC236}">
                  <a16:creationId xmlns:a16="http://schemas.microsoft.com/office/drawing/2014/main" id="{3A986BF3-B089-4A1C-BDD9-4641AC6D17EF}"/>
                </a:ext>
              </a:extLst>
            </p:cNvPr>
            <p:cNvSpPr txBox="1"/>
            <p:nvPr/>
          </p:nvSpPr>
          <p:spPr>
            <a:xfrm>
              <a:off x="10978546" y="4322824"/>
              <a:ext cx="61407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 err="1"/>
                <a:t>Legenda</a:t>
              </a:r>
              <a:endParaRPr lang="en-US" sz="1400" dirty="0"/>
            </a:p>
          </p:txBody>
        </p:sp>
        <p:sp>
          <p:nvSpPr>
            <p:cNvPr id="223" name="Legend2" hidden="1">
              <a:extLst>
                <a:ext uri="{FF2B5EF4-FFF2-40B4-BE49-F238E27FC236}">
                  <a16:creationId xmlns:a16="http://schemas.microsoft.com/office/drawing/2014/main" id="{3AE4C351-CBCB-4104-A60A-A6D334FFD525}"/>
                </a:ext>
              </a:extLst>
            </p:cNvPr>
            <p:cNvSpPr txBox="1"/>
            <p:nvPr/>
          </p:nvSpPr>
          <p:spPr>
            <a:xfrm>
              <a:off x="10978546" y="4702322"/>
              <a:ext cx="61407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 err="1"/>
                <a:t>Legenda</a:t>
              </a:r>
              <a:endParaRPr lang="en-US" sz="1400" dirty="0"/>
            </a:p>
          </p:txBody>
        </p:sp>
        <p:sp>
          <p:nvSpPr>
            <p:cNvPr id="224" name="Legend3" hidden="1">
              <a:extLst>
                <a:ext uri="{FF2B5EF4-FFF2-40B4-BE49-F238E27FC236}">
                  <a16:creationId xmlns:a16="http://schemas.microsoft.com/office/drawing/2014/main" id="{4A9AD527-F3BF-4F67-86A6-778E7DEF379E}"/>
                </a:ext>
              </a:extLst>
            </p:cNvPr>
            <p:cNvSpPr txBox="1"/>
            <p:nvPr/>
          </p:nvSpPr>
          <p:spPr>
            <a:xfrm>
              <a:off x="10978546" y="5081820"/>
              <a:ext cx="61407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 err="1"/>
                <a:t>Legenda</a:t>
              </a:r>
              <a:endParaRPr lang="en-US" sz="1400" dirty="0"/>
            </a:p>
          </p:txBody>
        </p:sp>
        <p:sp>
          <p:nvSpPr>
            <p:cNvPr id="225" name="Legend4" hidden="1">
              <a:extLst>
                <a:ext uri="{FF2B5EF4-FFF2-40B4-BE49-F238E27FC236}">
                  <a16:creationId xmlns:a16="http://schemas.microsoft.com/office/drawing/2014/main" id="{3C53B91D-C822-4C07-AF62-1CC5811F5F97}"/>
                </a:ext>
              </a:extLst>
            </p:cNvPr>
            <p:cNvSpPr txBox="1"/>
            <p:nvPr/>
          </p:nvSpPr>
          <p:spPr>
            <a:xfrm>
              <a:off x="10978546" y="5453241"/>
              <a:ext cx="61407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 err="1"/>
                <a:t>Legenda</a:t>
              </a:r>
              <a:endParaRPr lang="en-US" sz="1400" dirty="0"/>
            </a:p>
          </p:txBody>
        </p:sp>
        <p:sp>
          <p:nvSpPr>
            <p:cNvPr id="226" name="Legend5" hidden="1">
              <a:extLst>
                <a:ext uri="{FF2B5EF4-FFF2-40B4-BE49-F238E27FC236}">
                  <a16:creationId xmlns:a16="http://schemas.microsoft.com/office/drawing/2014/main" id="{B835FCD5-CFB8-47A4-A50C-A83B84D7070C}"/>
                </a:ext>
              </a:extLst>
            </p:cNvPr>
            <p:cNvSpPr txBox="1"/>
            <p:nvPr/>
          </p:nvSpPr>
          <p:spPr>
            <a:xfrm>
              <a:off x="10978545" y="5824662"/>
              <a:ext cx="61407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 err="1"/>
                <a:t>Legenda</a:t>
              </a:r>
              <a:endParaRPr lang="en-US" sz="1400" dirty="0"/>
            </a:p>
          </p:txBody>
        </p:sp>
      </p:grpSp>
      <p:cxnSp>
        <p:nvCxnSpPr>
          <p:cNvPr id="148" name="TopLine">
            <a:extLst>
              <a:ext uri="{FF2B5EF4-FFF2-40B4-BE49-F238E27FC236}">
                <a16:creationId xmlns:a16="http://schemas.microsoft.com/office/drawing/2014/main" id="{FF04A8B0-D1A2-4C6D-80DE-E22B6CF708D7}"/>
              </a:ext>
            </a:extLst>
          </p:cNvPr>
          <p:cNvCxnSpPr>
            <a:cxnSpLocks/>
          </p:cNvCxnSpPr>
          <p:nvPr userDrawn="1">
            <p:custDataLst>
              <p:tags r:id="rId24"/>
            </p:custDataLst>
          </p:nvPr>
        </p:nvCxnSpPr>
        <p:spPr>
          <a:xfrm>
            <a:off x="554736" y="1181906"/>
            <a:ext cx="11082528" cy="0"/>
          </a:xfrm>
          <a:prstGeom prst="line">
            <a:avLst/>
          </a:prstGeom>
          <a:ln w="381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SplitFlowOF" hidden="1">
            <a:extLst>
              <a:ext uri="{FF2B5EF4-FFF2-40B4-BE49-F238E27FC236}">
                <a16:creationId xmlns:a16="http://schemas.microsoft.com/office/drawing/2014/main" id="{71FD7200-E325-4683-9865-D6ED34E557B5}"/>
              </a:ext>
            </a:extLst>
          </p:cNvPr>
          <p:cNvGrpSpPr/>
          <p:nvPr userDrawn="1">
            <p:custDataLst>
              <p:tags r:id="rId25"/>
            </p:custDataLst>
          </p:nvPr>
        </p:nvGrpSpPr>
        <p:grpSpPr>
          <a:xfrm>
            <a:off x="4023681" y="1384300"/>
            <a:ext cx="1828801" cy="914400"/>
            <a:chOff x="114299" y="1270000"/>
            <a:chExt cx="1828801" cy="914400"/>
          </a:xfrm>
        </p:grpSpPr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98B881EE-12D9-4954-B178-3C199A152FB3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97126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97126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97126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97126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chemeClr val="accent1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7DEED97D-395E-4993-99FD-1DD863944C1F}"/>
                </a:ext>
              </a:extLst>
            </p:cNvPr>
            <p:cNvSpPr txBox="1"/>
            <p:nvPr>
              <p:custDataLst>
                <p:tags r:id="rId31"/>
              </p:custDataLst>
            </p:nvPr>
          </p:nvSpPr>
          <p:spPr>
            <a:xfrm>
              <a:off x="177800" y="1327150"/>
              <a:ext cx="1600708" cy="34290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179997" lvl="1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359994" lvl="2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39991" lvl="3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719988" lvl="4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FFFFFF"/>
                </a:buClr>
              </a:pPr>
              <a:r>
                <a:rPr lang="en-US" b="1">
                  <a:solidFill>
                    <a:srgbClr val="FFFFFF"/>
                  </a:solidFill>
                </a:rPr>
                <a:t>Text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0384C87F-ADD7-476B-AC80-820974576C76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14299" y="1727200"/>
              <a:ext cx="996697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  <a:gd name="connsiteX0" fmla="*/ 980237 w 1664208"/>
                <a:gd name="connsiteY0" fmla="*/ 0 h 457200"/>
                <a:gd name="connsiteX1" fmla="*/ 1664208 w 1664208"/>
                <a:gd name="connsiteY1" fmla="*/ 457200 h 457200"/>
                <a:gd name="connsiteX2" fmla="*/ 0 w 1664208"/>
                <a:gd name="connsiteY2" fmla="*/ 457200 h 457200"/>
                <a:gd name="connsiteX3" fmla="*/ 0 w 1664208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0 w 980237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0 w 980237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0 w 980237"/>
                <a:gd name="connsiteY3" fmla="*/ 0 h 457200"/>
                <a:gd name="connsiteX0" fmla="*/ 996696 w 996696"/>
                <a:gd name="connsiteY0" fmla="*/ 0 h 457200"/>
                <a:gd name="connsiteX1" fmla="*/ 848563 w 996696"/>
                <a:gd name="connsiteY1" fmla="*/ 457200 h 457200"/>
                <a:gd name="connsiteX2" fmla="*/ 0 w 996696"/>
                <a:gd name="connsiteY2" fmla="*/ 457200 h 457200"/>
                <a:gd name="connsiteX3" fmla="*/ 0 w 996696"/>
                <a:gd name="connsiteY3" fmla="*/ 0 h 457200"/>
                <a:gd name="connsiteX0" fmla="*/ 996696 w 996696"/>
                <a:gd name="connsiteY0" fmla="*/ 0 h 457200"/>
                <a:gd name="connsiteX1" fmla="*/ 832103 w 996696"/>
                <a:gd name="connsiteY1" fmla="*/ 457200 h 457200"/>
                <a:gd name="connsiteX2" fmla="*/ 0 w 996696"/>
                <a:gd name="connsiteY2" fmla="*/ 457200 h 457200"/>
                <a:gd name="connsiteX3" fmla="*/ 0 w 996696"/>
                <a:gd name="connsiteY3" fmla="*/ 0 h 457200"/>
                <a:gd name="connsiteX0" fmla="*/ 996697 w 996697"/>
                <a:gd name="connsiteY0" fmla="*/ 0 h 457200"/>
                <a:gd name="connsiteX1" fmla="*/ 832104 w 996697"/>
                <a:gd name="connsiteY1" fmla="*/ 457200 h 457200"/>
                <a:gd name="connsiteX2" fmla="*/ 0 w 996697"/>
                <a:gd name="connsiteY2" fmla="*/ 457200 h 457200"/>
                <a:gd name="connsiteX3" fmla="*/ 1 w 996697"/>
                <a:gd name="connsiteY3" fmla="*/ 0 h 457200"/>
                <a:gd name="connsiteX0" fmla="*/ 996697 w 996697"/>
                <a:gd name="connsiteY0" fmla="*/ 0 h 457200"/>
                <a:gd name="connsiteX1" fmla="*/ 832104 w 996697"/>
                <a:gd name="connsiteY1" fmla="*/ 457200 h 457200"/>
                <a:gd name="connsiteX2" fmla="*/ 0 w 996697"/>
                <a:gd name="connsiteY2" fmla="*/ 457200 h 457200"/>
                <a:gd name="connsiteX3" fmla="*/ 1 w 996697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697" h="457200">
                  <a:moveTo>
                    <a:pt x="996697" y="0"/>
                  </a:moveTo>
                  <a:lnTo>
                    <a:pt x="832104" y="457200"/>
                  </a:lnTo>
                  <a:lnTo>
                    <a:pt x="0" y="4572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B9C397FA-1B9D-4544-9C3E-E0C5B5577A84}"/>
                </a:ext>
              </a:extLst>
            </p:cNvPr>
            <p:cNvSpPr txBox="1"/>
            <p:nvPr>
              <p:custDataLst>
                <p:tags r:id="rId33"/>
              </p:custDataLst>
            </p:nvPr>
          </p:nvSpPr>
          <p:spPr>
            <a:xfrm>
              <a:off x="177800" y="1784350"/>
              <a:ext cx="768604" cy="34290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179997" lvl="1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359994" lvl="2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39991" lvl="3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719988" lvl="4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FFFFFF"/>
                </a:buClr>
              </a:pPr>
              <a:r>
                <a:rPr lang="en-US" b="1">
                  <a:solidFill>
                    <a:srgbClr val="FFFFFF"/>
                  </a:solidFill>
                </a:rPr>
                <a:t>Text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16A16CBD-44EE-4C2E-83F7-9B81F7330ECA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946404" y="1727200"/>
              <a:ext cx="996696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  <a:gd name="connsiteX0" fmla="*/ 1828800 w 1828800"/>
                <a:gd name="connsiteY0" fmla="*/ 0 h 457200"/>
                <a:gd name="connsiteX1" fmla="*/ 1697126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  <a:gd name="connsiteX0" fmla="*/ 1828800 w 1828800"/>
                <a:gd name="connsiteY0" fmla="*/ 0 h 457200"/>
                <a:gd name="connsiteX1" fmla="*/ 1697126 w 1828800"/>
                <a:gd name="connsiteY1" fmla="*/ 457200 h 457200"/>
                <a:gd name="connsiteX2" fmla="*/ 848563 w 1828800"/>
                <a:gd name="connsiteY2" fmla="*/ 457200 h 457200"/>
                <a:gd name="connsiteX3" fmla="*/ 0 w 1828800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131674 w 980237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131674 w 980237"/>
                <a:gd name="connsiteY3" fmla="*/ 0 h 457200"/>
                <a:gd name="connsiteX0" fmla="*/ 980237 w 980237"/>
                <a:gd name="connsiteY0" fmla="*/ 0 h 457200"/>
                <a:gd name="connsiteX1" fmla="*/ 815645 w 980237"/>
                <a:gd name="connsiteY1" fmla="*/ 457200 h 457200"/>
                <a:gd name="connsiteX2" fmla="*/ 0 w 980237"/>
                <a:gd name="connsiteY2" fmla="*/ 457200 h 457200"/>
                <a:gd name="connsiteX3" fmla="*/ 131674 w 980237"/>
                <a:gd name="connsiteY3" fmla="*/ 0 h 457200"/>
                <a:gd name="connsiteX0" fmla="*/ 996696 w 996696"/>
                <a:gd name="connsiteY0" fmla="*/ 0 h 457200"/>
                <a:gd name="connsiteX1" fmla="*/ 832104 w 996696"/>
                <a:gd name="connsiteY1" fmla="*/ 457200 h 457200"/>
                <a:gd name="connsiteX2" fmla="*/ 0 w 996696"/>
                <a:gd name="connsiteY2" fmla="*/ 457200 h 457200"/>
                <a:gd name="connsiteX3" fmla="*/ 148133 w 996696"/>
                <a:gd name="connsiteY3" fmla="*/ 0 h 457200"/>
                <a:gd name="connsiteX0" fmla="*/ 996696 w 996696"/>
                <a:gd name="connsiteY0" fmla="*/ 0 h 457200"/>
                <a:gd name="connsiteX1" fmla="*/ 832104 w 996696"/>
                <a:gd name="connsiteY1" fmla="*/ 457200 h 457200"/>
                <a:gd name="connsiteX2" fmla="*/ 0 w 996696"/>
                <a:gd name="connsiteY2" fmla="*/ 457200 h 457200"/>
                <a:gd name="connsiteX3" fmla="*/ 164592 w 996696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696" h="457200">
                  <a:moveTo>
                    <a:pt x="996696" y="0"/>
                  </a:moveTo>
                  <a:lnTo>
                    <a:pt x="832104" y="457200"/>
                  </a:lnTo>
                  <a:lnTo>
                    <a:pt x="0" y="457200"/>
                  </a:lnTo>
                  <a:lnTo>
                    <a:pt x="164592" y="0"/>
                  </a:lnTo>
                  <a:close/>
                </a:path>
              </a:pathLst>
            </a:custGeom>
            <a:solidFill>
              <a:schemeClr val="accent1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110CDA6F-8094-4CAE-B729-DA9CD86F2627}"/>
                </a:ext>
              </a:extLst>
            </p:cNvPr>
            <p:cNvSpPr txBox="1"/>
            <p:nvPr>
              <p:custDataLst>
                <p:tags r:id="rId35"/>
              </p:custDataLst>
            </p:nvPr>
          </p:nvSpPr>
          <p:spPr>
            <a:xfrm>
              <a:off x="1149096" y="1784350"/>
              <a:ext cx="629412" cy="34290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179997" lvl="1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359994" lvl="2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39991" lvl="3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719988" lvl="4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FFFFFF"/>
                </a:buClr>
              </a:pPr>
              <a:r>
                <a:rPr lang="en-US" b="1">
                  <a:solidFill>
                    <a:srgbClr val="FFFFFF"/>
                  </a:solidFill>
                </a:rPr>
                <a:t>Text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56" name="Group 155" hidden="1">
            <a:extLst>
              <a:ext uri="{FF2B5EF4-FFF2-40B4-BE49-F238E27FC236}">
                <a16:creationId xmlns:a16="http://schemas.microsoft.com/office/drawing/2014/main" id="{132BE263-7960-4865-BAF5-5FF6D17CEC66}"/>
              </a:ext>
            </a:extLst>
          </p:cNvPr>
          <p:cNvGrpSpPr/>
          <p:nvPr userDrawn="1">
            <p:custDataLst>
              <p:tags r:id="rId26"/>
            </p:custDataLst>
          </p:nvPr>
        </p:nvGrpSpPr>
        <p:grpSpPr>
          <a:xfrm>
            <a:off x="4023681" y="2527300"/>
            <a:ext cx="2971800" cy="908050"/>
            <a:chOff x="1016000" y="1016000"/>
            <a:chExt cx="2971800" cy="908050"/>
          </a:xfrm>
        </p:grpSpPr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B92AD070-3CD8-4460-8993-BB878D5D3B1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016000" y="1016000"/>
              <a:ext cx="2971800" cy="90805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28216" y="0"/>
                  </a:lnTo>
                  <a:lnTo>
                    <a:pt x="1828800" y="457200"/>
                  </a:lnTo>
                  <a:lnTo>
                    <a:pt x="1728216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chemeClr val="accent1"/>
            </a:solidFill>
            <a:ln w="6350" cap="sq">
              <a:solidFill>
                <a:schemeClr val="bg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A471780B-66EC-4F99-859A-7FE7063262E4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1079500" y="1079059"/>
              <a:ext cx="2744851" cy="781932"/>
            </a:xfrm>
            <a:prstGeom prst="rect">
              <a:avLst/>
            </a:prstGeom>
          </p:spPr>
          <p:txBody>
            <a:bodyPr vert="horz" wrap="square" lIns="152400" tIns="0" rIns="0" bIns="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179997" lvl="1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359994" lvl="2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39991" lvl="3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719988" lvl="4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FFFFFF"/>
                </a:buClr>
              </a:pPr>
              <a:r>
                <a:rPr lang="en-US" b="1">
                  <a:solidFill>
                    <a:srgbClr val="FFFFFF"/>
                  </a:solidFill>
                </a:rPr>
                <a:t>Text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59" name="TextBox 158" hidden="1">
            <a:extLst>
              <a:ext uri="{FF2B5EF4-FFF2-40B4-BE49-F238E27FC236}">
                <a16:creationId xmlns:a16="http://schemas.microsoft.com/office/drawing/2014/main" id="{10FCF6D8-C508-4C60-A963-CABB28B63CC7}"/>
              </a:ext>
            </a:extLst>
          </p:cNvPr>
          <p:cNvSpPr txBox="1"/>
          <p:nvPr userDrawn="1"/>
        </p:nvSpPr>
        <p:spPr>
          <a:xfrm>
            <a:off x="4245932" y="3562349"/>
            <a:ext cx="2586101" cy="22467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179997" lvl="1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359994" lvl="2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39991" lvl="3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719988" lvl="4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dirty="0"/>
              <a:t>Text level one</a:t>
            </a:r>
          </a:p>
          <a:p>
            <a:pPr lvl="1"/>
            <a:r>
              <a:rPr lang="en-US" dirty="0"/>
              <a:t>Text level two </a:t>
            </a:r>
          </a:p>
        </p:txBody>
      </p:sp>
      <p:grpSp>
        <p:nvGrpSpPr>
          <p:cNvPr id="160" name="StrongCallout" hidden="1">
            <a:extLst>
              <a:ext uri="{FF2B5EF4-FFF2-40B4-BE49-F238E27FC236}">
                <a16:creationId xmlns:a16="http://schemas.microsoft.com/office/drawing/2014/main" id="{1BBBB622-9003-484F-94FB-110D5BE507BB}"/>
              </a:ext>
            </a:extLst>
          </p:cNvPr>
          <p:cNvGrpSpPr/>
          <p:nvPr userDrawn="1">
            <p:custDataLst>
              <p:tags r:id="rId27"/>
            </p:custDataLst>
          </p:nvPr>
        </p:nvGrpSpPr>
        <p:grpSpPr>
          <a:xfrm>
            <a:off x="7071681" y="3683000"/>
            <a:ext cx="3026228" cy="1497846"/>
            <a:chOff x="1016000" y="1016000"/>
            <a:chExt cx="3026228" cy="1497846"/>
          </a:xfrm>
        </p:grpSpPr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07A45330-329F-4769-BC73-4A8EC33B86D4}"/>
                </a:ext>
              </a:extLst>
            </p:cNvPr>
            <p:cNvSpPr txBox="1"/>
            <p:nvPr/>
          </p:nvSpPr>
          <p:spPr>
            <a:xfrm>
              <a:off x="1016000" y="1016000"/>
              <a:ext cx="2645228" cy="1497846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/>
              </a:solidFill>
            </a:ln>
          </p:spPr>
          <p:txBody>
            <a:bodyPr vert="horz" wrap="square" lIns="182880" tIns="182880" rIns="182880" bIns="18288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179997" lvl="1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359994" lvl="2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39991" lvl="3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719988" lvl="4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spcBef>
                  <a:spcPts val="0"/>
                </a:spcBef>
                <a:spcAft>
                  <a:spcPts val="400"/>
                </a:spcAft>
                <a:buClr>
                  <a:srgbClr val="FFFFFF"/>
                </a:buClr>
              </a:pPr>
              <a:r>
                <a:rPr lang="en-US" sz="1400" b="1" dirty="0">
                  <a:solidFill>
                    <a:srgbClr val="FFFFFF"/>
                  </a:solidFill>
                </a:rPr>
                <a:t>Callout title</a:t>
              </a:r>
            </a:p>
            <a:p>
              <a:pPr lvl="0">
                <a:spcBef>
                  <a:spcPts val="0"/>
                </a:spcBef>
                <a:spcAft>
                  <a:spcPts val="600"/>
                </a:spcAft>
                <a:buClr>
                  <a:srgbClr val="FFFFFF"/>
                </a:buClr>
              </a:pPr>
              <a:r>
                <a:rPr lang="en-US" sz="1400" dirty="0">
                  <a:solidFill>
                    <a:srgbClr val="FFFFFF"/>
                  </a:solidFill>
                </a:rPr>
                <a:t>Supporting text goes here. Box will automatically adjust to content, adjust type size as needed.</a:t>
              </a:r>
            </a:p>
          </p:txBody>
        </p: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DDB73390-3730-4AD0-8861-A223EC04DC3F}"/>
                </a:ext>
              </a:extLst>
            </p:cNvPr>
            <p:cNvCxnSpPr>
              <a:cxnSpLocks/>
              <a:stCxn id="161" idx="3"/>
            </p:cNvCxnSpPr>
            <p:nvPr/>
          </p:nvCxnSpPr>
          <p:spPr>
            <a:xfrm>
              <a:off x="3661228" y="1764923"/>
              <a:ext cx="381000" cy="0"/>
            </a:xfrm>
            <a:prstGeom prst="straightConnector1">
              <a:avLst/>
            </a:prstGeom>
            <a:ln w="6350" cap="flat">
              <a:solidFill>
                <a:srgbClr val="7F7F7F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531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79997" indent="-179997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59994" indent="-179997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39991" indent="-179997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719988" indent="-179997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16806379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1" imgW="413" imgH="416" progId="TCLayout.ActiveDocument.1">
                  <p:embed/>
                </p:oleObj>
              </mc:Choice>
              <mc:Fallback>
                <p:oleObj name="think-cell Slide" r:id="rId5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1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Footnotes</a:t>
            </a:r>
            <a:endParaRPr lang="fr-FR" dirty="0"/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fr-FR" dirty="0"/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289273"/>
            <a:ext cx="344646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fr-FR"/>
              <a:t>STICKER</a:t>
            </a:r>
            <a:endParaRPr lang="fr-FR" dirty="0"/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3"/>
            </p:custDataLst>
          </p:nvPr>
        </p:nvSpPr>
        <p:spPr>
          <a:xfrm>
            <a:off x="5987739" y="2170800"/>
            <a:ext cx="258059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fr-FR" dirty="0" err="1"/>
              <a:t>Titel</a:t>
            </a:r>
            <a:br>
              <a:rPr lang="fr-FR" sz="1600" b="1" dirty="0"/>
            </a:br>
            <a:r>
              <a:rPr lang="fr-FR" sz="1400" b="0" dirty="0" err="1"/>
              <a:t>Meeteenheid</a:t>
            </a:r>
            <a:endParaRPr lang="fr-FR" sz="1400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5" y="2170800"/>
            <a:ext cx="2607809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1CE0964D-664F-494F-9336-7D3A30AF4B7A}"/>
              </a:ext>
            </a:extLst>
          </p:cNvPr>
          <p:cNvGrpSpPr/>
          <p:nvPr userDrawn="1"/>
        </p:nvGrpSpPr>
        <p:grpSpPr>
          <a:xfrm>
            <a:off x="10217918" y="3150223"/>
            <a:ext cx="1337722" cy="958286"/>
            <a:chOff x="10162879" y="3243772"/>
            <a:chExt cx="1337722" cy="958286"/>
          </a:xfrm>
        </p:grpSpPr>
        <p:sp>
          <p:nvSpPr>
            <p:cNvPr id="171" name="Legend1" hidden="1">
              <a:extLst>
                <a:ext uri="{FF2B5EF4-FFF2-40B4-BE49-F238E27FC236}">
                  <a16:creationId xmlns:a16="http://schemas.microsoft.com/office/drawing/2014/main" id="{0CBFA5E3-8260-4E79-B8AF-B6C66BB95302}"/>
                </a:ext>
              </a:extLst>
            </p:cNvPr>
            <p:cNvSpPr txBox="1"/>
            <p:nvPr/>
          </p:nvSpPr>
          <p:spPr>
            <a:xfrm>
              <a:off x="10886522" y="3243772"/>
              <a:ext cx="61407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 err="1"/>
                <a:t>Legenda</a:t>
              </a:r>
              <a:endParaRPr lang="en-US" sz="1400" dirty="0"/>
            </a:p>
          </p:txBody>
        </p:sp>
        <p:sp>
          <p:nvSpPr>
            <p:cNvPr id="172" name="Legend2" hidden="1">
              <a:extLst>
                <a:ext uri="{FF2B5EF4-FFF2-40B4-BE49-F238E27FC236}">
                  <a16:creationId xmlns:a16="http://schemas.microsoft.com/office/drawing/2014/main" id="{0296D65A-E039-4526-B849-8CB11B580033}"/>
                </a:ext>
              </a:extLst>
            </p:cNvPr>
            <p:cNvSpPr txBox="1"/>
            <p:nvPr/>
          </p:nvSpPr>
          <p:spPr>
            <a:xfrm>
              <a:off x="10886522" y="3615193"/>
              <a:ext cx="61407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 err="1"/>
                <a:t>Legenda</a:t>
              </a:r>
              <a:endParaRPr lang="en-US" sz="1400" dirty="0"/>
            </a:p>
          </p:txBody>
        </p:sp>
        <p:sp>
          <p:nvSpPr>
            <p:cNvPr id="173" name="Legend3" hidden="1">
              <a:extLst>
                <a:ext uri="{FF2B5EF4-FFF2-40B4-BE49-F238E27FC236}">
                  <a16:creationId xmlns:a16="http://schemas.microsoft.com/office/drawing/2014/main" id="{E0345A24-F8F0-44F0-9EE7-50E9EC26C137}"/>
                </a:ext>
              </a:extLst>
            </p:cNvPr>
            <p:cNvSpPr txBox="1"/>
            <p:nvPr/>
          </p:nvSpPr>
          <p:spPr>
            <a:xfrm>
              <a:off x="10886522" y="3986614"/>
              <a:ext cx="61407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 err="1"/>
                <a:t>Legenda</a:t>
              </a:r>
              <a:endParaRPr lang="en-US" sz="1400" dirty="0"/>
            </a:p>
          </p:txBody>
        </p:sp>
        <p:sp>
          <p:nvSpPr>
            <p:cNvPr id="174" name="LineLegend3" hidden="1">
              <a:extLst>
                <a:ext uri="{FF2B5EF4-FFF2-40B4-BE49-F238E27FC236}">
                  <a16:creationId xmlns:a16="http://schemas.microsoft.com/office/drawing/2014/main" id="{E2CF605D-4FB6-469E-8F2D-E57C4C2FA8E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5" name="LineLegend2" hidden="1">
              <a:extLst>
                <a:ext uri="{FF2B5EF4-FFF2-40B4-BE49-F238E27FC236}">
                  <a16:creationId xmlns:a16="http://schemas.microsoft.com/office/drawing/2014/main" id="{38751331-2B98-46D3-9A7C-10B29F66D48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6" name="LineLegend1" hidden="1">
              <a:extLst>
                <a:ext uri="{FF2B5EF4-FFF2-40B4-BE49-F238E27FC236}">
                  <a16:creationId xmlns:a16="http://schemas.microsoft.com/office/drawing/2014/main" id="{A46A01C4-A58E-47F3-BA04-CFF73592B8AF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 dirty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DB217F77-AB35-4987-B171-E47613719FE9}"/>
              </a:ext>
            </a:extLst>
          </p:cNvPr>
          <p:cNvGrpSpPr/>
          <p:nvPr userDrawn="1"/>
        </p:nvGrpSpPr>
        <p:grpSpPr>
          <a:xfrm>
            <a:off x="10588929" y="1145373"/>
            <a:ext cx="966711" cy="1731859"/>
            <a:chOff x="7723680" y="1702457"/>
            <a:chExt cx="966711" cy="1731859"/>
          </a:xfrm>
        </p:grpSpPr>
        <p:sp>
          <p:nvSpPr>
            <p:cNvPr id="178" name="Legend1" hidden="1">
              <a:extLst>
                <a:ext uri="{FF2B5EF4-FFF2-40B4-BE49-F238E27FC236}">
                  <a16:creationId xmlns:a16="http://schemas.microsoft.com/office/drawing/2014/main" id="{AD124C0D-B0E5-4D13-89DE-D95F3B0529F6}"/>
                </a:ext>
              </a:extLst>
            </p:cNvPr>
            <p:cNvSpPr txBox="1"/>
            <p:nvPr/>
          </p:nvSpPr>
          <p:spPr>
            <a:xfrm>
              <a:off x="8076312" y="1709816"/>
              <a:ext cx="61407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 err="1"/>
                <a:t>Legenda</a:t>
              </a:r>
              <a:endParaRPr lang="en-US" sz="1400" dirty="0"/>
            </a:p>
          </p:txBody>
        </p:sp>
        <p:sp>
          <p:nvSpPr>
            <p:cNvPr id="186" name="Legend2" hidden="1">
              <a:extLst>
                <a:ext uri="{FF2B5EF4-FFF2-40B4-BE49-F238E27FC236}">
                  <a16:creationId xmlns:a16="http://schemas.microsoft.com/office/drawing/2014/main" id="{A999C02B-2AA4-4A9E-938D-B6649449D02D}"/>
                </a:ext>
              </a:extLst>
            </p:cNvPr>
            <p:cNvSpPr txBox="1"/>
            <p:nvPr/>
          </p:nvSpPr>
          <p:spPr>
            <a:xfrm>
              <a:off x="8076312" y="2085275"/>
              <a:ext cx="61407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 err="1"/>
                <a:t>Legenda</a:t>
              </a:r>
              <a:endParaRPr lang="en-US" sz="1400" dirty="0"/>
            </a:p>
          </p:txBody>
        </p:sp>
        <p:sp>
          <p:nvSpPr>
            <p:cNvPr id="198" name="Legend3" hidden="1">
              <a:extLst>
                <a:ext uri="{FF2B5EF4-FFF2-40B4-BE49-F238E27FC236}">
                  <a16:creationId xmlns:a16="http://schemas.microsoft.com/office/drawing/2014/main" id="{49991531-F673-4DAA-9180-9098CF57BBC5}"/>
                </a:ext>
              </a:extLst>
            </p:cNvPr>
            <p:cNvSpPr txBox="1"/>
            <p:nvPr/>
          </p:nvSpPr>
          <p:spPr>
            <a:xfrm>
              <a:off x="8076312" y="2460734"/>
              <a:ext cx="61407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 err="1"/>
                <a:t>Legenda</a:t>
              </a:r>
              <a:endParaRPr lang="en-US" sz="1400" dirty="0"/>
            </a:p>
          </p:txBody>
        </p:sp>
        <p:sp>
          <p:nvSpPr>
            <p:cNvPr id="199" name="Legend4" hidden="1">
              <a:extLst>
                <a:ext uri="{FF2B5EF4-FFF2-40B4-BE49-F238E27FC236}">
                  <a16:creationId xmlns:a16="http://schemas.microsoft.com/office/drawing/2014/main" id="{9FABCBC1-C5CC-47C2-9181-D45FDAC38F3B}"/>
                </a:ext>
              </a:extLst>
            </p:cNvPr>
            <p:cNvSpPr txBox="1"/>
            <p:nvPr/>
          </p:nvSpPr>
          <p:spPr>
            <a:xfrm>
              <a:off x="8076312" y="2836193"/>
              <a:ext cx="61407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 err="1"/>
                <a:t>Legenda</a:t>
              </a:r>
              <a:endParaRPr lang="en-US" sz="1400" dirty="0"/>
            </a:p>
          </p:txBody>
        </p:sp>
        <p:sp>
          <p:nvSpPr>
            <p:cNvPr id="200" name="Legend5" hidden="1">
              <a:extLst>
                <a:ext uri="{FF2B5EF4-FFF2-40B4-BE49-F238E27FC236}">
                  <a16:creationId xmlns:a16="http://schemas.microsoft.com/office/drawing/2014/main" id="{AC9EFBAE-6B4B-4F36-BB5C-137CBDDB1EDB}"/>
                </a:ext>
              </a:extLst>
            </p:cNvPr>
            <p:cNvSpPr txBox="1"/>
            <p:nvPr/>
          </p:nvSpPr>
          <p:spPr>
            <a:xfrm>
              <a:off x="8076312" y="3211654"/>
              <a:ext cx="61407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 err="1"/>
                <a:t>Legenda</a:t>
              </a:r>
              <a:endParaRPr lang="en-US" sz="1400" dirty="0"/>
            </a:p>
          </p:txBody>
        </p:sp>
        <p:grpSp>
          <p:nvGrpSpPr>
            <p:cNvPr id="201" name="MoonLegend1" hidden="1">
              <a:extLst>
                <a:ext uri="{FF2B5EF4-FFF2-40B4-BE49-F238E27FC236}">
                  <a16:creationId xmlns:a16="http://schemas.microsoft.com/office/drawing/2014/main" id="{F402C89D-403F-4E3E-B6A3-FAC1DD0B6F8F}"/>
                </a:ext>
              </a:extLst>
            </p:cNvPr>
            <p:cNvGrpSpPr>
              <a:grpSpLocks noChangeAspect="1"/>
            </p:cNvGrpSpPr>
            <p:nvPr>
              <p:custDataLst>
                <p:tags r:id="rId36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 hidden="1">
                <a:extLst>
                  <a:ext uri="{FF2B5EF4-FFF2-40B4-BE49-F238E27FC236}">
                    <a16:creationId xmlns:a16="http://schemas.microsoft.com/office/drawing/2014/main" id="{197F6723-9D32-490E-B6D1-F4F44E97F8A1}"/>
                  </a:ext>
                </a:extLst>
              </p:cNvPr>
              <p:cNvSpPr/>
              <p:nvPr>
                <p:custDataLst>
                  <p:tags r:id="rId4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 hidden="1">
                <a:extLst>
                  <a:ext uri="{FF2B5EF4-FFF2-40B4-BE49-F238E27FC236}">
                    <a16:creationId xmlns:a16="http://schemas.microsoft.com/office/drawing/2014/main" id="{628F1878-8762-4214-AE87-0A301BFBF740}"/>
                  </a:ext>
                </a:extLst>
              </p:cNvPr>
              <p:cNvSpPr/>
              <p:nvPr>
                <p:custDataLst>
                  <p:tags r:id="rId5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2" name="MoonLegend2" hidden="1">
              <a:extLst>
                <a:ext uri="{FF2B5EF4-FFF2-40B4-BE49-F238E27FC236}">
                  <a16:creationId xmlns:a16="http://schemas.microsoft.com/office/drawing/2014/main" id="{0D8786CF-DE00-4309-B71C-679DD943CD83}"/>
                </a:ext>
              </a:extLst>
            </p:cNvPr>
            <p:cNvGrpSpPr>
              <a:grpSpLocks noChangeAspect="1"/>
            </p:cNvGrpSpPr>
            <p:nvPr>
              <p:custDataLst>
                <p:tags r:id="rId37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 hidden="1">
                <a:extLst>
                  <a:ext uri="{FF2B5EF4-FFF2-40B4-BE49-F238E27FC236}">
                    <a16:creationId xmlns:a16="http://schemas.microsoft.com/office/drawing/2014/main" id="{38741316-E97B-4E97-A1C0-F4318D760FCB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 hidden="1">
                <a:extLst>
                  <a:ext uri="{FF2B5EF4-FFF2-40B4-BE49-F238E27FC236}">
                    <a16:creationId xmlns:a16="http://schemas.microsoft.com/office/drawing/2014/main" id="{A90CB099-F12A-4C79-B7E9-0470D2B3A56E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3" name="MoonLegend3" hidden="1">
              <a:extLst>
                <a:ext uri="{FF2B5EF4-FFF2-40B4-BE49-F238E27FC236}">
                  <a16:creationId xmlns:a16="http://schemas.microsoft.com/office/drawing/2014/main" id="{8B5CCEDB-3899-4273-B00E-6696531DC0B4}"/>
                </a:ext>
              </a:extLst>
            </p:cNvPr>
            <p:cNvGrpSpPr>
              <a:grpSpLocks noChangeAspect="1"/>
            </p:cNvGrpSpPr>
            <p:nvPr>
              <p:custDataLst>
                <p:tags r:id="rId38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 hidden="1">
                <a:extLst>
                  <a:ext uri="{FF2B5EF4-FFF2-40B4-BE49-F238E27FC236}">
                    <a16:creationId xmlns:a16="http://schemas.microsoft.com/office/drawing/2014/main" id="{92CCFCFC-F173-4DC7-ADCB-93558150EB41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 hidden="1">
                <a:extLst>
                  <a:ext uri="{FF2B5EF4-FFF2-40B4-BE49-F238E27FC236}">
                    <a16:creationId xmlns:a16="http://schemas.microsoft.com/office/drawing/2014/main" id="{4054E54F-819D-45FF-81C6-C6F62A8EB1B4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4" name="MoonLegend4" hidden="1">
              <a:extLst>
                <a:ext uri="{FF2B5EF4-FFF2-40B4-BE49-F238E27FC236}">
                  <a16:creationId xmlns:a16="http://schemas.microsoft.com/office/drawing/2014/main" id="{5EF954ED-1831-4576-B0E1-1CEFA27B6E2B}"/>
                </a:ext>
              </a:extLst>
            </p:cNvPr>
            <p:cNvGrpSpPr>
              <a:grpSpLocks noChangeAspect="1"/>
            </p:cNvGrpSpPr>
            <p:nvPr>
              <p:custDataLst>
                <p:tags r:id="rId39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 hidden="1">
                <a:extLst>
                  <a:ext uri="{FF2B5EF4-FFF2-40B4-BE49-F238E27FC236}">
                    <a16:creationId xmlns:a16="http://schemas.microsoft.com/office/drawing/2014/main" id="{084DE1CF-85C3-40D2-96C9-9061CA577B81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 hidden="1">
                <a:extLst>
                  <a:ext uri="{FF2B5EF4-FFF2-40B4-BE49-F238E27FC236}">
                    <a16:creationId xmlns:a16="http://schemas.microsoft.com/office/drawing/2014/main" id="{D220EFE7-8D28-46E3-8649-E290DFFBB7B9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5" name="MoonLegend5" hidden="1">
              <a:extLst>
                <a:ext uri="{FF2B5EF4-FFF2-40B4-BE49-F238E27FC236}">
                  <a16:creationId xmlns:a16="http://schemas.microsoft.com/office/drawing/2014/main" id="{A349C1DD-B39B-4BDE-98CB-1BCDBF8D5501}"/>
                </a:ext>
              </a:extLst>
            </p:cNvPr>
            <p:cNvGrpSpPr>
              <a:grpSpLocks noChangeAspect="1"/>
            </p:cNvGrpSpPr>
            <p:nvPr>
              <p:custDataLst>
                <p:tags r:id="rId40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 hidden="1">
                <a:extLst>
                  <a:ext uri="{FF2B5EF4-FFF2-40B4-BE49-F238E27FC236}">
                    <a16:creationId xmlns:a16="http://schemas.microsoft.com/office/drawing/2014/main" id="{12115149-4223-4EF3-B493-158C3E92D546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 hidden="1">
                <a:extLst>
                  <a:ext uri="{FF2B5EF4-FFF2-40B4-BE49-F238E27FC236}">
                    <a16:creationId xmlns:a16="http://schemas.microsoft.com/office/drawing/2014/main" id="{DFE253A6-C3D1-4158-B54C-B8F06D11FFB8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19102189-83B0-4015-B9DC-A070F6BD111D}"/>
              </a:ext>
            </a:extLst>
          </p:cNvPr>
          <p:cNvGrpSpPr/>
          <p:nvPr userDrawn="1"/>
        </p:nvGrpSpPr>
        <p:grpSpPr>
          <a:xfrm>
            <a:off x="10615415" y="4381500"/>
            <a:ext cx="940225" cy="1717282"/>
            <a:chOff x="10652400" y="4322824"/>
            <a:chExt cx="940225" cy="1717282"/>
          </a:xfrm>
        </p:grpSpPr>
        <p:sp>
          <p:nvSpPr>
            <p:cNvPr id="217" name="RectangleLegend1" hidden="1">
              <a:extLst>
                <a:ext uri="{FF2B5EF4-FFF2-40B4-BE49-F238E27FC236}">
                  <a16:creationId xmlns:a16="http://schemas.microsoft.com/office/drawing/2014/main" id="{508941C0-19F2-458C-B15F-255A0444F9D2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 hidden="1">
              <a:extLst>
                <a:ext uri="{FF2B5EF4-FFF2-40B4-BE49-F238E27FC236}">
                  <a16:creationId xmlns:a16="http://schemas.microsoft.com/office/drawing/2014/main" id="{44958A6D-0ED2-40B6-AC4B-72BF624D1E61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 hidden="1">
              <a:extLst>
                <a:ext uri="{FF2B5EF4-FFF2-40B4-BE49-F238E27FC236}">
                  <a16:creationId xmlns:a16="http://schemas.microsoft.com/office/drawing/2014/main" id="{1196F045-7A9B-44FA-94B6-8B05DC5673BC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 hidden="1">
              <a:extLst>
                <a:ext uri="{FF2B5EF4-FFF2-40B4-BE49-F238E27FC236}">
                  <a16:creationId xmlns:a16="http://schemas.microsoft.com/office/drawing/2014/main" id="{F98DA322-9993-479C-92BE-E539AC1C328B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 hidden="1">
              <a:extLst>
                <a:ext uri="{FF2B5EF4-FFF2-40B4-BE49-F238E27FC236}">
                  <a16:creationId xmlns:a16="http://schemas.microsoft.com/office/drawing/2014/main" id="{6E02B823-977E-467C-8A32-36CA74BFEA31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2" name="Legend1" hidden="1">
              <a:extLst>
                <a:ext uri="{FF2B5EF4-FFF2-40B4-BE49-F238E27FC236}">
                  <a16:creationId xmlns:a16="http://schemas.microsoft.com/office/drawing/2014/main" id="{3A986BF3-B089-4A1C-BDD9-4641AC6D17EF}"/>
                </a:ext>
              </a:extLst>
            </p:cNvPr>
            <p:cNvSpPr txBox="1"/>
            <p:nvPr/>
          </p:nvSpPr>
          <p:spPr>
            <a:xfrm>
              <a:off x="10978546" y="4322824"/>
              <a:ext cx="61407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 err="1"/>
                <a:t>Legenda</a:t>
              </a:r>
              <a:endParaRPr lang="en-US" sz="1400" dirty="0"/>
            </a:p>
          </p:txBody>
        </p:sp>
        <p:sp>
          <p:nvSpPr>
            <p:cNvPr id="223" name="Legend2" hidden="1">
              <a:extLst>
                <a:ext uri="{FF2B5EF4-FFF2-40B4-BE49-F238E27FC236}">
                  <a16:creationId xmlns:a16="http://schemas.microsoft.com/office/drawing/2014/main" id="{3AE4C351-CBCB-4104-A60A-A6D334FFD525}"/>
                </a:ext>
              </a:extLst>
            </p:cNvPr>
            <p:cNvSpPr txBox="1"/>
            <p:nvPr/>
          </p:nvSpPr>
          <p:spPr>
            <a:xfrm>
              <a:off x="10978546" y="4702322"/>
              <a:ext cx="61407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 err="1"/>
                <a:t>Legenda</a:t>
              </a:r>
              <a:endParaRPr lang="en-US" sz="1400" dirty="0"/>
            </a:p>
          </p:txBody>
        </p:sp>
        <p:sp>
          <p:nvSpPr>
            <p:cNvPr id="224" name="Legend3" hidden="1">
              <a:extLst>
                <a:ext uri="{FF2B5EF4-FFF2-40B4-BE49-F238E27FC236}">
                  <a16:creationId xmlns:a16="http://schemas.microsoft.com/office/drawing/2014/main" id="{4A9AD527-F3BF-4F67-86A6-778E7DEF379E}"/>
                </a:ext>
              </a:extLst>
            </p:cNvPr>
            <p:cNvSpPr txBox="1"/>
            <p:nvPr/>
          </p:nvSpPr>
          <p:spPr>
            <a:xfrm>
              <a:off x="10978546" y="5081820"/>
              <a:ext cx="61407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 err="1"/>
                <a:t>Legenda</a:t>
              </a:r>
              <a:endParaRPr lang="en-US" sz="1400" dirty="0"/>
            </a:p>
          </p:txBody>
        </p:sp>
        <p:sp>
          <p:nvSpPr>
            <p:cNvPr id="225" name="Legend4" hidden="1">
              <a:extLst>
                <a:ext uri="{FF2B5EF4-FFF2-40B4-BE49-F238E27FC236}">
                  <a16:creationId xmlns:a16="http://schemas.microsoft.com/office/drawing/2014/main" id="{3C53B91D-C822-4C07-AF62-1CC5811F5F97}"/>
                </a:ext>
              </a:extLst>
            </p:cNvPr>
            <p:cNvSpPr txBox="1"/>
            <p:nvPr/>
          </p:nvSpPr>
          <p:spPr>
            <a:xfrm>
              <a:off x="10978546" y="5453241"/>
              <a:ext cx="61407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 err="1"/>
                <a:t>Legenda</a:t>
              </a:r>
              <a:endParaRPr lang="en-US" sz="1400" dirty="0"/>
            </a:p>
          </p:txBody>
        </p:sp>
        <p:sp>
          <p:nvSpPr>
            <p:cNvPr id="226" name="Legend5" hidden="1">
              <a:extLst>
                <a:ext uri="{FF2B5EF4-FFF2-40B4-BE49-F238E27FC236}">
                  <a16:creationId xmlns:a16="http://schemas.microsoft.com/office/drawing/2014/main" id="{B835FCD5-CFB8-47A4-A50C-A83B84D7070C}"/>
                </a:ext>
              </a:extLst>
            </p:cNvPr>
            <p:cNvSpPr txBox="1"/>
            <p:nvPr/>
          </p:nvSpPr>
          <p:spPr>
            <a:xfrm>
              <a:off x="10978545" y="5824662"/>
              <a:ext cx="61407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 err="1"/>
                <a:t>Legenda</a:t>
              </a:r>
              <a:endParaRPr lang="en-US" sz="1400" dirty="0"/>
            </a:p>
          </p:txBody>
        </p:sp>
      </p:grpSp>
      <p:cxnSp>
        <p:nvCxnSpPr>
          <p:cNvPr id="148" name="TopLine">
            <a:extLst>
              <a:ext uri="{FF2B5EF4-FFF2-40B4-BE49-F238E27FC236}">
                <a16:creationId xmlns:a16="http://schemas.microsoft.com/office/drawing/2014/main" id="{FF04A8B0-D1A2-4C6D-80DE-E22B6CF708D7}"/>
              </a:ext>
            </a:extLst>
          </p:cNvPr>
          <p:cNvCxnSpPr>
            <a:cxnSpLocks/>
          </p:cNvCxnSpPr>
          <p:nvPr userDrawn="1">
            <p:custDataLst>
              <p:tags r:id="rId24"/>
            </p:custDataLst>
          </p:nvPr>
        </p:nvCxnSpPr>
        <p:spPr>
          <a:xfrm>
            <a:off x="554736" y="1181906"/>
            <a:ext cx="11082528" cy="0"/>
          </a:xfrm>
          <a:prstGeom prst="line">
            <a:avLst/>
          </a:prstGeom>
          <a:ln w="381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SplitFlowOF" hidden="1">
            <a:extLst>
              <a:ext uri="{FF2B5EF4-FFF2-40B4-BE49-F238E27FC236}">
                <a16:creationId xmlns:a16="http://schemas.microsoft.com/office/drawing/2014/main" id="{71FD7200-E325-4683-9865-D6ED34E557B5}"/>
              </a:ext>
            </a:extLst>
          </p:cNvPr>
          <p:cNvGrpSpPr/>
          <p:nvPr userDrawn="1">
            <p:custDataLst>
              <p:tags r:id="rId25"/>
            </p:custDataLst>
          </p:nvPr>
        </p:nvGrpSpPr>
        <p:grpSpPr>
          <a:xfrm>
            <a:off x="4023681" y="1384300"/>
            <a:ext cx="1828801" cy="914400"/>
            <a:chOff x="114299" y="1270000"/>
            <a:chExt cx="1828801" cy="914400"/>
          </a:xfrm>
        </p:grpSpPr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98B881EE-12D9-4954-B178-3C199A152FB3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97126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97126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97126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97126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chemeClr val="accent1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7DEED97D-395E-4993-99FD-1DD863944C1F}"/>
                </a:ext>
              </a:extLst>
            </p:cNvPr>
            <p:cNvSpPr txBox="1"/>
            <p:nvPr>
              <p:custDataLst>
                <p:tags r:id="rId31"/>
              </p:custDataLst>
            </p:nvPr>
          </p:nvSpPr>
          <p:spPr>
            <a:xfrm>
              <a:off x="177800" y="1327150"/>
              <a:ext cx="1600708" cy="34290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179997" lvl="1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359994" lvl="2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39991" lvl="3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719988" lvl="4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FFFFFF"/>
                </a:buClr>
              </a:pPr>
              <a:r>
                <a:rPr lang="en-US" b="1">
                  <a:solidFill>
                    <a:srgbClr val="FFFFFF"/>
                  </a:solidFill>
                </a:rPr>
                <a:t>Text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0384C87F-ADD7-476B-AC80-820974576C76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14299" y="1727200"/>
              <a:ext cx="996697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  <a:gd name="connsiteX0" fmla="*/ 980237 w 1664208"/>
                <a:gd name="connsiteY0" fmla="*/ 0 h 457200"/>
                <a:gd name="connsiteX1" fmla="*/ 1664208 w 1664208"/>
                <a:gd name="connsiteY1" fmla="*/ 457200 h 457200"/>
                <a:gd name="connsiteX2" fmla="*/ 0 w 1664208"/>
                <a:gd name="connsiteY2" fmla="*/ 457200 h 457200"/>
                <a:gd name="connsiteX3" fmla="*/ 0 w 1664208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0 w 980237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0 w 980237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0 w 980237"/>
                <a:gd name="connsiteY3" fmla="*/ 0 h 457200"/>
                <a:gd name="connsiteX0" fmla="*/ 996696 w 996696"/>
                <a:gd name="connsiteY0" fmla="*/ 0 h 457200"/>
                <a:gd name="connsiteX1" fmla="*/ 848563 w 996696"/>
                <a:gd name="connsiteY1" fmla="*/ 457200 h 457200"/>
                <a:gd name="connsiteX2" fmla="*/ 0 w 996696"/>
                <a:gd name="connsiteY2" fmla="*/ 457200 h 457200"/>
                <a:gd name="connsiteX3" fmla="*/ 0 w 996696"/>
                <a:gd name="connsiteY3" fmla="*/ 0 h 457200"/>
                <a:gd name="connsiteX0" fmla="*/ 996696 w 996696"/>
                <a:gd name="connsiteY0" fmla="*/ 0 h 457200"/>
                <a:gd name="connsiteX1" fmla="*/ 832103 w 996696"/>
                <a:gd name="connsiteY1" fmla="*/ 457200 h 457200"/>
                <a:gd name="connsiteX2" fmla="*/ 0 w 996696"/>
                <a:gd name="connsiteY2" fmla="*/ 457200 h 457200"/>
                <a:gd name="connsiteX3" fmla="*/ 0 w 996696"/>
                <a:gd name="connsiteY3" fmla="*/ 0 h 457200"/>
                <a:gd name="connsiteX0" fmla="*/ 996697 w 996697"/>
                <a:gd name="connsiteY0" fmla="*/ 0 h 457200"/>
                <a:gd name="connsiteX1" fmla="*/ 832104 w 996697"/>
                <a:gd name="connsiteY1" fmla="*/ 457200 h 457200"/>
                <a:gd name="connsiteX2" fmla="*/ 0 w 996697"/>
                <a:gd name="connsiteY2" fmla="*/ 457200 h 457200"/>
                <a:gd name="connsiteX3" fmla="*/ 1 w 996697"/>
                <a:gd name="connsiteY3" fmla="*/ 0 h 457200"/>
                <a:gd name="connsiteX0" fmla="*/ 996697 w 996697"/>
                <a:gd name="connsiteY0" fmla="*/ 0 h 457200"/>
                <a:gd name="connsiteX1" fmla="*/ 832104 w 996697"/>
                <a:gd name="connsiteY1" fmla="*/ 457200 h 457200"/>
                <a:gd name="connsiteX2" fmla="*/ 0 w 996697"/>
                <a:gd name="connsiteY2" fmla="*/ 457200 h 457200"/>
                <a:gd name="connsiteX3" fmla="*/ 1 w 996697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697" h="457200">
                  <a:moveTo>
                    <a:pt x="996697" y="0"/>
                  </a:moveTo>
                  <a:lnTo>
                    <a:pt x="832104" y="457200"/>
                  </a:lnTo>
                  <a:lnTo>
                    <a:pt x="0" y="4572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B9C397FA-1B9D-4544-9C3E-E0C5B5577A84}"/>
                </a:ext>
              </a:extLst>
            </p:cNvPr>
            <p:cNvSpPr txBox="1"/>
            <p:nvPr>
              <p:custDataLst>
                <p:tags r:id="rId33"/>
              </p:custDataLst>
            </p:nvPr>
          </p:nvSpPr>
          <p:spPr>
            <a:xfrm>
              <a:off x="177800" y="1784350"/>
              <a:ext cx="768604" cy="34290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179997" lvl="1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359994" lvl="2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39991" lvl="3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719988" lvl="4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FFFFFF"/>
                </a:buClr>
              </a:pPr>
              <a:r>
                <a:rPr lang="en-US" b="1">
                  <a:solidFill>
                    <a:srgbClr val="FFFFFF"/>
                  </a:solidFill>
                </a:rPr>
                <a:t>Text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16A16CBD-44EE-4C2E-83F7-9B81F7330ECA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946404" y="1727200"/>
              <a:ext cx="996696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  <a:gd name="connsiteX0" fmla="*/ 1828800 w 1828800"/>
                <a:gd name="connsiteY0" fmla="*/ 0 h 457200"/>
                <a:gd name="connsiteX1" fmla="*/ 1697126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  <a:gd name="connsiteX0" fmla="*/ 1828800 w 1828800"/>
                <a:gd name="connsiteY0" fmla="*/ 0 h 457200"/>
                <a:gd name="connsiteX1" fmla="*/ 1697126 w 1828800"/>
                <a:gd name="connsiteY1" fmla="*/ 457200 h 457200"/>
                <a:gd name="connsiteX2" fmla="*/ 848563 w 1828800"/>
                <a:gd name="connsiteY2" fmla="*/ 457200 h 457200"/>
                <a:gd name="connsiteX3" fmla="*/ 0 w 1828800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131674 w 980237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131674 w 980237"/>
                <a:gd name="connsiteY3" fmla="*/ 0 h 457200"/>
                <a:gd name="connsiteX0" fmla="*/ 980237 w 980237"/>
                <a:gd name="connsiteY0" fmla="*/ 0 h 457200"/>
                <a:gd name="connsiteX1" fmla="*/ 815645 w 980237"/>
                <a:gd name="connsiteY1" fmla="*/ 457200 h 457200"/>
                <a:gd name="connsiteX2" fmla="*/ 0 w 980237"/>
                <a:gd name="connsiteY2" fmla="*/ 457200 h 457200"/>
                <a:gd name="connsiteX3" fmla="*/ 131674 w 980237"/>
                <a:gd name="connsiteY3" fmla="*/ 0 h 457200"/>
                <a:gd name="connsiteX0" fmla="*/ 996696 w 996696"/>
                <a:gd name="connsiteY0" fmla="*/ 0 h 457200"/>
                <a:gd name="connsiteX1" fmla="*/ 832104 w 996696"/>
                <a:gd name="connsiteY1" fmla="*/ 457200 h 457200"/>
                <a:gd name="connsiteX2" fmla="*/ 0 w 996696"/>
                <a:gd name="connsiteY2" fmla="*/ 457200 h 457200"/>
                <a:gd name="connsiteX3" fmla="*/ 148133 w 996696"/>
                <a:gd name="connsiteY3" fmla="*/ 0 h 457200"/>
                <a:gd name="connsiteX0" fmla="*/ 996696 w 996696"/>
                <a:gd name="connsiteY0" fmla="*/ 0 h 457200"/>
                <a:gd name="connsiteX1" fmla="*/ 832104 w 996696"/>
                <a:gd name="connsiteY1" fmla="*/ 457200 h 457200"/>
                <a:gd name="connsiteX2" fmla="*/ 0 w 996696"/>
                <a:gd name="connsiteY2" fmla="*/ 457200 h 457200"/>
                <a:gd name="connsiteX3" fmla="*/ 164592 w 996696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696" h="457200">
                  <a:moveTo>
                    <a:pt x="996696" y="0"/>
                  </a:moveTo>
                  <a:lnTo>
                    <a:pt x="832104" y="457200"/>
                  </a:lnTo>
                  <a:lnTo>
                    <a:pt x="0" y="457200"/>
                  </a:lnTo>
                  <a:lnTo>
                    <a:pt x="164592" y="0"/>
                  </a:lnTo>
                  <a:close/>
                </a:path>
              </a:pathLst>
            </a:custGeom>
            <a:solidFill>
              <a:schemeClr val="accent1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110CDA6F-8094-4CAE-B729-DA9CD86F2627}"/>
                </a:ext>
              </a:extLst>
            </p:cNvPr>
            <p:cNvSpPr txBox="1"/>
            <p:nvPr>
              <p:custDataLst>
                <p:tags r:id="rId35"/>
              </p:custDataLst>
            </p:nvPr>
          </p:nvSpPr>
          <p:spPr>
            <a:xfrm>
              <a:off x="1149096" y="1784350"/>
              <a:ext cx="629412" cy="34290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179997" lvl="1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359994" lvl="2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39991" lvl="3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719988" lvl="4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FFFFFF"/>
                </a:buClr>
              </a:pPr>
              <a:r>
                <a:rPr lang="en-US" b="1">
                  <a:solidFill>
                    <a:srgbClr val="FFFFFF"/>
                  </a:solidFill>
                </a:rPr>
                <a:t>Text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56" name="Group 155" hidden="1">
            <a:extLst>
              <a:ext uri="{FF2B5EF4-FFF2-40B4-BE49-F238E27FC236}">
                <a16:creationId xmlns:a16="http://schemas.microsoft.com/office/drawing/2014/main" id="{132BE263-7960-4865-BAF5-5FF6D17CEC66}"/>
              </a:ext>
            </a:extLst>
          </p:cNvPr>
          <p:cNvGrpSpPr/>
          <p:nvPr userDrawn="1">
            <p:custDataLst>
              <p:tags r:id="rId26"/>
            </p:custDataLst>
          </p:nvPr>
        </p:nvGrpSpPr>
        <p:grpSpPr>
          <a:xfrm>
            <a:off x="4023681" y="2527300"/>
            <a:ext cx="2971800" cy="908050"/>
            <a:chOff x="1016000" y="1016000"/>
            <a:chExt cx="2971800" cy="908050"/>
          </a:xfrm>
        </p:grpSpPr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B92AD070-3CD8-4460-8993-BB878D5D3B1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016000" y="1016000"/>
              <a:ext cx="2971800" cy="90805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28216" y="0"/>
                  </a:lnTo>
                  <a:lnTo>
                    <a:pt x="1828800" y="457200"/>
                  </a:lnTo>
                  <a:lnTo>
                    <a:pt x="1728216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chemeClr val="accent1"/>
            </a:solidFill>
            <a:ln w="6350" cap="sq">
              <a:solidFill>
                <a:schemeClr val="bg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A471780B-66EC-4F99-859A-7FE7063262E4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1079500" y="1079059"/>
              <a:ext cx="2744851" cy="781932"/>
            </a:xfrm>
            <a:prstGeom prst="rect">
              <a:avLst/>
            </a:prstGeom>
          </p:spPr>
          <p:txBody>
            <a:bodyPr vert="horz" wrap="square" lIns="152400" tIns="0" rIns="0" bIns="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179997" lvl="1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359994" lvl="2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39991" lvl="3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719988" lvl="4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FFFFFF"/>
                </a:buClr>
              </a:pPr>
              <a:r>
                <a:rPr lang="en-US" b="1">
                  <a:solidFill>
                    <a:srgbClr val="FFFFFF"/>
                  </a:solidFill>
                </a:rPr>
                <a:t>Text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59" name="TextBox 158" hidden="1">
            <a:extLst>
              <a:ext uri="{FF2B5EF4-FFF2-40B4-BE49-F238E27FC236}">
                <a16:creationId xmlns:a16="http://schemas.microsoft.com/office/drawing/2014/main" id="{10FCF6D8-C508-4C60-A963-CABB28B63CC7}"/>
              </a:ext>
            </a:extLst>
          </p:cNvPr>
          <p:cNvSpPr txBox="1"/>
          <p:nvPr userDrawn="1"/>
        </p:nvSpPr>
        <p:spPr>
          <a:xfrm>
            <a:off x="4245932" y="3562349"/>
            <a:ext cx="2586101" cy="22467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179997" lvl="1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359994" lvl="2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39991" lvl="3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719988" lvl="4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dirty="0"/>
              <a:t>Text level one</a:t>
            </a:r>
          </a:p>
          <a:p>
            <a:pPr lvl="1"/>
            <a:r>
              <a:rPr lang="en-US" dirty="0"/>
              <a:t>Text level two </a:t>
            </a:r>
          </a:p>
        </p:txBody>
      </p:sp>
      <p:grpSp>
        <p:nvGrpSpPr>
          <p:cNvPr id="160" name="StrongCallout" hidden="1">
            <a:extLst>
              <a:ext uri="{FF2B5EF4-FFF2-40B4-BE49-F238E27FC236}">
                <a16:creationId xmlns:a16="http://schemas.microsoft.com/office/drawing/2014/main" id="{1BBBB622-9003-484F-94FB-110D5BE507BB}"/>
              </a:ext>
            </a:extLst>
          </p:cNvPr>
          <p:cNvGrpSpPr/>
          <p:nvPr userDrawn="1">
            <p:custDataLst>
              <p:tags r:id="rId27"/>
            </p:custDataLst>
          </p:nvPr>
        </p:nvGrpSpPr>
        <p:grpSpPr>
          <a:xfrm>
            <a:off x="7071681" y="3683000"/>
            <a:ext cx="3026228" cy="1497846"/>
            <a:chOff x="1016000" y="1016000"/>
            <a:chExt cx="3026228" cy="1497846"/>
          </a:xfrm>
        </p:grpSpPr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07A45330-329F-4769-BC73-4A8EC33B86D4}"/>
                </a:ext>
              </a:extLst>
            </p:cNvPr>
            <p:cNvSpPr txBox="1"/>
            <p:nvPr/>
          </p:nvSpPr>
          <p:spPr>
            <a:xfrm>
              <a:off x="1016000" y="1016000"/>
              <a:ext cx="2645228" cy="1497846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/>
              </a:solidFill>
            </a:ln>
          </p:spPr>
          <p:txBody>
            <a:bodyPr vert="horz" wrap="square" lIns="182880" tIns="182880" rIns="182880" bIns="18288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179997" lvl="1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359994" lvl="2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39991" lvl="3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719988" lvl="4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spcBef>
                  <a:spcPts val="0"/>
                </a:spcBef>
                <a:spcAft>
                  <a:spcPts val="400"/>
                </a:spcAft>
                <a:buClr>
                  <a:srgbClr val="FFFFFF"/>
                </a:buClr>
              </a:pPr>
              <a:r>
                <a:rPr lang="en-US" sz="1400" b="1" dirty="0">
                  <a:solidFill>
                    <a:srgbClr val="FFFFFF"/>
                  </a:solidFill>
                </a:rPr>
                <a:t>Callout title</a:t>
              </a:r>
            </a:p>
            <a:p>
              <a:pPr lvl="0">
                <a:spcBef>
                  <a:spcPts val="0"/>
                </a:spcBef>
                <a:spcAft>
                  <a:spcPts val="600"/>
                </a:spcAft>
                <a:buClr>
                  <a:srgbClr val="FFFFFF"/>
                </a:buClr>
              </a:pPr>
              <a:r>
                <a:rPr lang="en-US" sz="1400" dirty="0">
                  <a:solidFill>
                    <a:srgbClr val="FFFFFF"/>
                  </a:solidFill>
                </a:rPr>
                <a:t>Supporting text goes here. Box will automatically adjust to content, adjust type size as needed.</a:t>
              </a:r>
            </a:p>
          </p:txBody>
        </p: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DDB73390-3730-4AD0-8861-A223EC04DC3F}"/>
                </a:ext>
              </a:extLst>
            </p:cNvPr>
            <p:cNvCxnSpPr>
              <a:cxnSpLocks/>
              <a:stCxn id="161" idx="3"/>
            </p:cNvCxnSpPr>
            <p:nvPr/>
          </p:nvCxnSpPr>
          <p:spPr>
            <a:xfrm>
              <a:off x="3661228" y="1764923"/>
              <a:ext cx="381000" cy="0"/>
            </a:xfrm>
            <a:prstGeom prst="straightConnector1">
              <a:avLst/>
            </a:prstGeom>
            <a:ln w="6350" cap="flat">
              <a:solidFill>
                <a:srgbClr val="7F7F7F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991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79997" indent="-179997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59994" indent="-179997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39991" indent="-179997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719988" indent="-179997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2565263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2" imgW="413" imgH="416" progId="TCLayout.ActiveDocument.1">
                  <p:embed/>
                </p:oleObj>
              </mc:Choice>
              <mc:Fallback>
                <p:oleObj name="think-cell Slide" r:id="rId52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fr-FR" sz="2500" b="1" i="0" baseline="0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2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Footnotes</a:t>
            </a:r>
            <a:endParaRPr lang="fr-FR" dirty="0"/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fr-FR" dirty="0"/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289273"/>
            <a:ext cx="344646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fr-FR"/>
              <a:t>STICKER</a:t>
            </a:r>
            <a:endParaRPr lang="fr-FR" dirty="0"/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4"/>
            </p:custDataLst>
          </p:nvPr>
        </p:nvSpPr>
        <p:spPr>
          <a:xfrm>
            <a:off x="5987739" y="2170800"/>
            <a:ext cx="258059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fr-FR" dirty="0" err="1"/>
              <a:t>Titel</a:t>
            </a:r>
            <a:br>
              <a:rPr lang="fr-FR" sz="1600" b="1" dirty="0"/>
            </a:br>
            <a:r>
              <a:rPr lang="fr-FR" sz="1400" b="0" dirty="0" err="1"/>
              <a:t>Meeteenheid</a:t>
            </a:r>
            <a:endParaRPr lang="fr-FR" sz="1400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5" y="2170800"/>
            <a:ext cx="2607809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1CE0964D-664F-494F-9336-7D3A30AF4B7A}"/>
              </a:ext>
            </a:extLst>
          </p:cNvPr>
          <p:cNvGrpSpPr/>
          <p:nvPr userDrawn="1"/>
        </p:nvGrpSpPr>
        <p:grpSpPr>
          <a:xfrm>
            <a:off x="10217918" y="3150223"/>
            <a:ext cx="1337722" cy="958286"/>
            <a:chOff x="10162879" y="3243772"/>
            <a:chExt cx="1337722" cy="958286"/>
          </a:xfrm>
        </p:grpSpPr>
        <p:sp>
          <p:nvSpPr>
            <p:cNvPr id="171" name="Legend1" hidden="1">
              <a:extLst>
                <a:ext uri="{FF2B5EF4-FFF2-40B4-BE49-F238E27FC236}">
                  <a16:creationId xmlns:a16="http://schemas.microsoft.com/office/drawing/2014/main" id="{0CBFA5E3-8260-4E79-B8AF-B6C66BB95302}"/>
                </a:ext>
              </a:extLst>
            </p:cNvPr>
            <p:cNvSpPr txBox="1"/>
            <p:nvPr/>
          </p:nvSpPr>
          <p:spPr>
            <a:xfrm>
              <a:off x="10886522" y="3243772"/>
              <a:ext cx="61407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 err="1"/>
                <a:t>Legenda</a:t>
              </a:r>
              <a:endParaRPr lang="en-US" sz="1400" dirty="0"/>
            </a:p>
          </p:txBody>
        </p:sp>
        <p:sp>
          <p:nvSpPr>
            <p:cNvPr id="172" name="Legend2" hidden="1">
              <a:extLst>
                <a:ext uri="{FF2B5EF4-FFF2-40B4-BE49-F238E27FC236}">
                  <a16:creationId xmlns:a16="http://schemas.microsoft.com/office/drawing/2014/main" id="{0296D65A-E039-4526-B849-8CB11B580033}"/>
                </a:ext>
              </a:extLst>
            </p:cNvPr>
            <p:cNvSpPr txBox="1"/>
            <p:nvPr/>
          </p:nvSpPr>
          <p:spPr>
            <a:xfrm>
              <a:off x="10886522" y="3615193"/>
              <a:ext cx="61407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 err="1"/>
                <a:t>Legenda</a:t>
              </a:r>
              <a:endParaRPr lang="en-US" sz="1400" dirty="0"/>
            </a:p>
          </p:txBody>
        </p:sp>
        <p:sp>
          <p:nvSpPr>
            <p:cNvPr id="173" name="Legend3" hidden="1">
              <a:extLst>
                <a:ext uri="{FF2B5EF4-FFF2-40B4-BE49-F238E27FC236}">
                  <a16:creationId xmlns:a16="http://schemas.microsoft.com/office/drawing/2014/main" id="{E0345A24-F8F0-44F0-9EE7-50E9EC26C137}"/>
                </a:ext>
              </a:extLst>
            </p:cNvPr>
            <p:cNvSpPr txBox="1"/>
            <p:nvPr/>
          </p:nvSpPr>
          <p:spPr>
            <a:xfrm>
              <a:off x="10886522" y="3986614"/>
              <a:ext cx="61407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 err="1"/>
                <a:t>Legenda</a:t>
              </a:r>
              <a:endParaRPr lang="en-US" sz="1400" dirty="0"/>
            </a:p>
          </p:txBody>
        </p:sp>
        <p:sp>
          <p:nvSpPr>
            <p:cNvPr id="174" name="LineLegend3" hidden="1">
              <a:extLst>
                <a:ext uri="{FF2B5EF4-FFF2-40B4-BE49-F238E27FC236}">
                  <a16:creationId xmlns:a16="http://schemas.microsoft.com/office/drawing/2014/main" id="{E2CF605D-4FB6-469E-8F2D-E57C4C2FA8E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5" name="LineLegend2" hidden="1">
              <a:extLst>
                <a:ext uri="{FF2B5EF4-FFF2-40B4-BE49-F238E27FC236}">
                  <a16:creationId xmlns:a16="http://schemas.microsoft.com/office/drawing/2014/main" id="{38751331-2B98-46D3-9A7C-10B29F66D48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6" name="LineLegend1" hidden="1">
              <a:extLst>
                <a:ext uri="{FF2B5EF4-FFF2-40B4-BE49-F238E27FC236}">
                  <a16:creationId xmlns:a16="http://schemas.microsoft.com/office/drawing/2014/main" id="{A46A01C4-A58E-47F3-BA04-CFF73592B8AF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 dirty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DB217F77-AB35-4987-B171-E47613719FE9}"/>
              </a:ext>
            </a:extLst>
          </p:cNvPr>
          <p:cNvGrpSpPr/>
          <p:nvPr userDrawn="1"/>
        </p:nvGrpSpPr>
        <p:grpSpPr>
          <a:xfrm>
            <a:off x="10588929" y="1145373"/>
            <a:ext cx="966711" cy="1731859"/>
            <a:chOff x="7723680" y="1702457"/>
            <a:chExt cx="966711" cy="1731859"/>
          </a:xfrm>
        </p:grpSpPr>
        <p:sp>
          <p:nvSpPr>
            <p:cNvPr id="178" name="Legend1" hidden="1">
              <a:extLst>
                <a:ext uri="{FF2B5EF4-FFF2-40B4-BE49-F238E27FC236}">
                  <a16:creationId xmlns:a16="http://schemas.microsoft.com/office/drawing/2014/main" id="{AD124C0D-B0E5-4D13-89DE-D95F3B0529F6}"/>
                </a:ext>
              </a:extLst>
            </p:cNvPr>
            <p:cNvSpPr txBox="1"/>
            <p:nvPr/>
          </p:nvSpPr>
          <p:spPr>
            <a:xfrm>
              <a:off x="8076312" y="1709816"/>
              <a:ext cx="61407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 err="1"/>
                <a:t>Legenda</a:t>
              </a:r>
              <a:endParaRPr lang="en-US" sz="1400" dirty="0"/>
            </a:p>
          </p:txBody>
        </p:sp>
        <p:sp>
          <p:nvSpPr>
            <p:cNvPr id="186" name="Legend2" hidden="1">
              <a:extLst>
                <a:ext uri="{FF2B5EF4-FFF2-40B4-BE49-F238E27FC236}">
                  <a16:creationId xmlns:a16="http://schemas.microsoft.com/office/drawing/2014/main" id="{A999C02B-2AA4-4A9E-938D-B6649449D02D}"/>
                </a:ext>
              </a:extLst>
            </p:cNvPr>
            <p:cNvSpPr txBox="1"/>
            <p:nvPr/>
          </p:nvSpPr>
          <p:spPr>
            <a:xfrm>
              <a:off x="8076312" y="2085275"/>
              <a:ext cx="61407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 err="1"/>
                <a:t>Legenda</a:t>
              </a:r>
              <a:endParaRPr lang="en-US" sz="1400" dirty="0"/>
            </a:p>
          </p:txBody>
        </p:sp>
        <p:sp>
          <p:nvSpPr>
            <p:cNvPr id="198" name="Legend3" hidden="1">
              <a:extLst>
                <a:ext uri="{FF2B5EF4-FFF2-40B4-BE49-F238E27FC236}">
                  <a16:creationId xmlns:a16="http://schemas.microsoft.com/office/drawing/2014/main" id="{49991531-F673-4DAA-9180-9098CF57BBC5}"/>
                </a:ext>
              </a:extLst>
            </p:cNvPr>
            <p:cNvSpPr txBox="1"/>
            <p:nvPr/>
          </p:nvSpPr>
          <p:spPr>
            <a:xfrm>
              <a:off x="8076312" y="2460734"/>
              <a:ext cx="61407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 err="1"/>
                <a:t>Legenda</a:t>
              </a:r>
              <a:endParaRPr lang="en-US" sz="1400" dirty="0"/>
            </a:p>
          </p:txBody>
        </p:sp>
        <p:sp>
          <p:nvSpPr>
            <p:cNvPr id="199" name="Legend4" hidden="1">
              <a:extLst>
                <a:ext uri="{FF2B5EF4-FFF2-40B4-BE49-F238E27FC236}">
                  <a16:creationId xmlns:a16="http://schemas.microsoft.com/office/drawing/2014/main" id="{9FABCBC1-C5CC-47C2-9181-D45FDAC38F3B}"/>
                </a:ext>
              </a:extLst>
            </p:cNvPr>
            <p:cNvSpPr txBox="1"/>
            <p:nvPr/>
          </p:nvSpPr>
          <p:spPr>
            <a:xfrm>
              <a:off x="8076312" y="2836193"/>
              <a:ext cx="61407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 err="1"/>
                <a:t>Legenda</a:t>
              </a:r>
              <a:endParaRPr lang="en-US" sz="1400" dirty="0"/>
            </a:p>
          </p:txBody>
        </p:sp>
        <p:sp>
          <p:nvSpPr>
            <p:cNvPr id="200" name="Legend5" hidden="1">
              <a:extLst>
                <a:ext uri="{FF2B5EF4-FFF2-40B4-BE49-F238E27FC236}">
                  <a16:creationId xmlns:a16="http://schemas.microsoft.com/office/drawing/2014/main" id="{AC9EFBAE-6B4B-4F36-BB5C-137CBDDB1EDB}"/>
                </a:ext>
              </a:extLst>
            </p:cNvPr>
            <p:cNvSpPr txBox="1"/>
            <p:nvPr/>
          </p:nvSpPr>
          <p:spPr>
            <a:xfrm>
              <a:off x="8076312" y="3211654"/>
              <a:ext cx="61407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 err="1"/>
                <a:t>Legenda</a:t>
              </a:r>
              <a:endParaRPr lang="en-US" sz="1400" dirty="0"/>
            </a:p>
          </p:txBody>
        </p:sp>
        <p:grpSp>
          <p:nvGrpSpPr>
            <p:cNvPr id="201" name="MoonLegend1" hidden="1">
              <a:extLst>
                <a:ext uri="{FF2B5EF4-FFF2-40B4-BE49-F238E27FC236}">
                  <a16:creationId xmlns:a16="http://schemas.microsoft.com/office/drawing/2014/main" id="{F402C89D-403F-4E3E-B6A3-FAC1DD0B6F8F}"/>
                </a:ext>
              </a:extLst>
            </p:cNvPr>
            <p:cNvGrpSpPr>
              <a:grpSpLocks noChangeAspect="1"/>
            </p:cNvGrpSpPr>
            <p:nvPr>
              <p:custDataLst>
                <p:tags r:id="rId37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 hidden="1">
                <a:extLst>
                  <a:ext uri="{FF2B5EF4-FFF2-40B4-BE49-F238E27FC236}">
                    <a16:creationId xmlns:a16="http://schemas.microsoft.com/office/drawing/2014/main" id="{197F6723-9D32-490E-B6D1-F4F44E97F8A1}"/>
                  </a:ext>
                </a:extLst>
              </p:cNvPr>
              <p:cNvSpPr/>
              <p:nvPr>
                <p:custDataLst>
                  <p:tags r:id="rId5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 hidden="1">
                <a:extLst>
                  <a:ext uri="{FF2B5EF4-FFF2-40B4-BE49-F238E27FC236}">
                    <a16:creationId xmlns:a16="http://schemas.microsoft.com/office/drawing/2014/main" id="{628F1878-8762-4214-AE87-0A301BFBF740}"/>
                  </a:ext>
                </a:extLst>
              </p:cNvPr>
              <p:cNvSpPr/>
              <p:nvPr>
                <p:custDataLst>
                  <p:tags r:id="rId5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2" name="MoonLegend2" hidden="1">
              <a:extLst>
                <a:ext uri="{FF2B5EF4-FFF2-40B4-BE49-F238E27FC236}">
                  <a16:creationId xmlns:a16="http://schemas.microsoft.com/office/drawing/2014/main" id="{0D8786CF-DE00-4309-B71C-679DD943CD83}"/>
                </a:ext>
              </a:extLst>
            </p:cNvPr>
            <p:cNvGrpSpPr>
              <a:grpSpLocks noChangeAspect="1"/>
            </p:cNvGrpSpPr>
            <p:nvPr>
              <p:custDataLst>
                <p:tags r:id="rId38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 hidden="1">
                <a:extLst>
                  <a:ext uri="{FF2B5EF4-FFF2-40B4-BE49-F238E27FC236}">
                    <a16:creationId xmlns:a16="http://schemas.microsoft.com/office/drawing/2014/main" id="{38741316-E97B-4E97-A1C0-F4318D760FCB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 hidden="1">
                <a:extLst>
                  <a:ext uri="{FF2B5EF4-FFF2-40B4-BE49-F238E27FC236}">
                    <a16:creationId xmlns:a16="http://schemas.microsoft.com/office/drawing/2014/main" id="{A90CB099-F12A-4C79-B7E9-0470D2B3A56E}"/>
                  </a:ext>
                </a:extLst>
              </p:cNvPr>
              <p:cNvSpPr/>
              <p:nvPr>
                <p:custDataLst>
                  <p:tags r:id="rId4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3" name="MoonLegend3" hidden="1">
              <a:extLst>
                <a:ext uri="{FF2B5EF4-FFF2-40B4-BE49-F238E27FC236}">
                  <a16:creationId xmlns:a16="http://schemas.microsoft.com/office/drawing/2014/main" id="{8B5CCEDB-3899-4273-B00E-6696531DC0B4}"/>
                </a:ext>
              </a:extLst>
            </p:cNvPr>
            <p:cNvGrpSpPr>
              <a:grpSpLocks noChangeAspect="1"/>
            </p:cNvGrpSpPr>
            <p:nvPr>
              <p:custDataLst>
                <p:tags r:id="rId39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 hidden="1">
                <a:extLst>
                  <a:ext uri="{FF2B5EF4-FFF2-40B4-BE49-F238E27FC236}">
                    <a16:creationId xmlns:a16="http://schemas.microsoft.com/office/drawing/2014/main" id="{92CCFCFC-F173-4DC7-ADCB-93558150EB41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 hidden="1">
                <a:extLst>
                  <a:ext uri="{FF2B5EF4-FFF2-40B4-BE49-F238E27FC236}">
                    <a16:creationId xmlns:a16="http://schemas.microsoft.com/office/drawing/2014/main" id="{4054E54F-819D-45FF-81C6-C6F62A8EB1B4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4" name="MoonLegend4" hidden="1">
              <a:extLst>
                <a:ext uri="{FF2B5EF4-FFF2-40B4-BE49-F238E27FC236}">
                  <a16:creationId xmlns:a16="http://schemas.microsoft.com/office/drawing/2014/main" id="{5EF954ED-1831-4576-B0E1-1CEFA27B6E2B}"/>
                </a:ext>
              </a:extLst>
            </p:cNvPr>
            <p:cNvGrpSpPr>
              <a:grpSpLocks noChangeAspect="1"/>
            </p:cNvGrpSpPr>
            <p:nvPr>
              <p:custDataLst>
                <p:tags r:id="rId40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 hidden="1">
                <a:extLst>
                  <a:ext uri="{FF2B5EF4-FFF2-40B4-BE49-F238E27FC236}">
                    <a16:creationId xmlns:a16="http://schemas.microsoft.com/office/drawing/2014/main" id="{084DE1CF-85C3-40D2-96C9-9061CA577B81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 hidden="1">
                <a:extLst>
                  <a:ext uri="{FF2B5EF4-FFF2-40B4-BE49-F238E27FC236}">
                    <a16:creationId xmlns:a16="http://schemas.microsoft.com/office/drawing/2014/main" id="{D220EFE7-8D28-46E3-8649-E290DFFBB7B9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5" name="MoonLegend5" hidden="1">
              <a:extLst>
                <a:ext uri="{FF2B5EF4-FFF2-40B4-BE49-F238E27FC236}">
                  <a16:creationId xmlns:a16="http://schemas.microsoft.com/office/drawing/2014/main" id="{A349C1DD-B39B-4BDE-98CB-1BCDBF8D5501}"/>
                </a:ext>
              </a:extLst>
            </p:cNvPr>
            <p:cNvGrpSpPr>
              <a:grpSpLocks noChangeAspect="1"/>
            </p:cNvGrpSpPr>
            <p:nvPr>
              <p:custDataLst>
                <p:tags r:id="rId41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 hidden="1">
                <a:extLst>
                  <a:ext uri="{FF2B5EF4-FFF2-40B4-BE49-F238E27FC236}">
                    <a16:creationId xmlns:a16="http://schemas.microsoft.com/office/drawing/2014/main" id="{12115149-4223-4EF3-B493-158C3E92D546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 hidden="1">
                <a:extLst>
                  <a:ext uri="{FF2B5EF4-FFF2-40B4-BE49-F238E27FC236}">
                    <a16:creationId xmlns:a16="http://schemas.microsoft.com/office/drawing/2014/main" id="{DFE253A6-C3D1-4158-B54C-B8F06D11FFB8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19102189-83B0-4015-B9DC-A070F6BD111D}"/>
              </a:ext>
            </a:extLst>
          </p:cNvPr>
          <p:cNvGrpSpPr/>
          <p:nvPr userDrawn="1"/>
        </p:nvGrpSpPr>
        <p:grpSpPr>
          <a:xfrm>
            <a:off x="10615415" y="4381500"/>
            <a:ext cx="940225" cy="1717282"/>
            <a:chOff x="10652400" y="4322824"/>
            <a:chExt cx="940225" cy="1717282"/>
          </a:xfrm>
        </p:grpSpPr>
        <p:sp>
          <p:nvSpPr>
            <p:cNvPr id="217" name="RectangleLegend1" hidden="1">
              <a:extLst>
                <a:ext uri="{FF2B5EF4-FFF2-40B4-BE49-F238E27FC236}">
                  <a16:creationId xmlns:a16="http://schemas.microsoft.com/office/drawing/2014/main" id="{508941C0-19F2-458C-B15F-255A0444F9D2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 hidden="1">
              <a:extLst>
                <a:ext uri="{FF2B5EF4-FFF2-40B4-BE49-F238E27FC236}">
                  <a16:creationId xmlns:a16="http://schemas.microsoft.com/office/drawing/2014/main" id="{44958A6D-0ED2-40B6-AC4B-72BF624D1E61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 hidden="1">
              <a:extLst>
                <a:ext uri="{FF2B5EF4-FFF2-40B4-BE49-F238E27FC236}">
                  <a16:creationId xmlns:a16="http://schemas.microsoft.com/office/drawing/2014/main" id="{1196F045-7A9B-44FA-94B6-8B05DC5673BC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 hidden="1">
              <a:extLst>
                <a:ext uri="{FF2B5EF4-FFF2-40B4-BE49-F238E27FC236}">
                  <a16:creationId xmlns:a16="http://schemas.microsoft.com/office/drawing/2014/main" id="{F98DA322-9993-479C-92BE-E539AC1C328B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 hidden="1">
              <a:extLst>
                <a:ext uri="{FF2B5EF4-FFF2-40B4-BE49-F238E27FC236}">
                  <a16:creationId xmlns:a16="http://schemas.microsoft.com/office/drawing/2014/main" id="{6E02B823-977E-467C-8A32-36CA74BFEA31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2" name="Legend1" hidden="1">
              <a:extLst>
                <a:ext uri="{FF2B5EF4-FFF2-40B4-BE49-F238E27FC236}">
                  <a16:creationId xmlns:a16="http://schemas.microsoft.com/office/drawing/2014/main" id="{3A986BF3-B089-4A1C-BDD9-4641AC6D17EF}"/>
                </a:ext>
              </a:extLst>
            </p:cNvPr>
            <p:cNvSpPr txBox="1"/>
            <p:nvPr/>
          </p:nvSpPr>
          <p:spPr>
            <a:xfrm>
              <a:off x="10978546" y="4322824"/>
              <a:ext cx="61407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 err="1"/>
                <a:t>Legenda</a:t>
              </a:r>
              <a:endParaRPr lang="en-US" sz="1400" dirty="0"/>
            </a:p>
          </p:txBody>
        </p:sp>
        <p:sp>
          <p:nvSpPr>
            <p:cNvPr id="223" name="Legend2" hidden="1">
              <a:extLst>
                <a:ext uri="{FF2B5EF4-FFF2-40B4-BE49-F238E27FC236}">
                  <a16:creationId xmlns:a16="http://schemas.microsoft.com/office/drawing/2014/main" id="{3AE4C351-CBCB-4104-A60A-A6D334FFD525}"/>
                </a:ext>
              </a:extLst>
            </p:cNvPr>
            <p:cNvSpPr txBox="1"/>
            <p:nvPr/>
          </p:nvSpPr>
          <p:spPr>
            <a:xfrm>
              <a:off x="10978546" y="4702322"/>
              <a:ext cx="61407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 err="1"/>
                <a:t>Legenda</a:t>
              </a:r>
              <a:endParaRPr lang="en-US" sz="1400" dirty="0"/>
            </a:p>
          </p:txBody>
        </p:sp>
        <p:sp>
          <p:nvSpPr>
            <p:cNvPr id="224" name="Legend3" hidden="1">
              <a:extLst>
                <a:ext uri="{FF2B5EF4-FFF2-40B4-BE49-F238E27FC236}">
                  <a16:creationId xmlns:a16="http://schemas.microsoft.com/office/drawing/2014/main" id="{4A9AD527-F3BF-4F67-86A6-778E7DEF379E}"/>
                </a:ext>
              </a:extLst>
            </p:cNvPr>
            <p:cNvSpPr txBox="1"/>
            <p:nvPr/>
          </p:nvSpPr>
          <p:spPr>
            <a:xfrm>
              <a:off x="10978546" y="5081820"/>
              <a:ext cx="61407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 err="1"/>
                <a:t>Legenda</a:t>
              </a:r>
              <a:endParaRPr lang="en-US" sz="1400" dirty="0"/>
            </a:p>
          </p:txBody>
        </p:sp>
        <p:sp>
          <p:nvSpPr>
            <p:cNvPr id="225" name="Legend4" hidden="1">
              <a:extLst>
                <a:ext uri="{FF2B5EF4-FFF2-40B4-BE49-F238E27FC236}">
                  <a16:creationId xmlns:a16="http://schemas.microsoft.com/office/drawing/2014/main" id="{3C53B91D-C822-4C07-AF62-1CC5811F5F97}"/>
                </a:ext>
              </a:extLst>
            </p:cNvPr>
            <p:cNvSpPr txBox="1"/>
            <p:nvPr/>
          </p:nvSpPr>
          <p:spPr>
            <a:xfrm>
              <a:off x="10978546" y="5453241"/>
              <a:ext cx="61407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 err="1"/>
                <a:t>Legenda</a:t>
              </a:r>
              <a:endParaRPr lang="en-US" sz="1400" dirty="0"/>
            </a:p>
          </p:txBody>
        </p:sp>
        <p:sp>
          <p:nvSpPr>
            <p:cNvPr id="226" name="Legend5" hidden="1">
              <a:extLst>
                <a:ext uri="{FF2B5EF4-FFF2-40B4-BE49-F238E27FC236}">
                  <a16:creationId xmlns:a16="http://schemas.microsoft.com/office/drawing/2014/main" id="{B835FCD5-CFB8-47A4-A50C-A83B84D7070C}"/>
                </a:ext>
              </a:extLst>
            </p:cNvPr>
            <p:cNvSpPr txBox="1"/>
            <p:nvPr/>
          </p:nvSpPr>
          <p:spPr>
            <a:xfrm>
              <a:off x="10978545" y="5824662"/>
              <a:ext cx="61407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 err="1"/>
                <a:t>Legenda</a:t>
              </a:r>
              <a:endParaRPr lang="en-US" sz="1400" dirty="0"/>
            </a:p>
          </p:txBody>
        </p:sp>
      </p:grpSp>
      <p:cxnSp>
        <p:nvCxnSpPr>
          <p:cNvPr id="148" name="TopLine">
            <a:extLst>
              <a:ext uri="{FF2B5EF4-FFF2-40B4-BE49-F238E27FC236}">
                <a16:creationId xmlns:a16="http://schemas.microsoft.com/office/drawing/2014/main" id="{FF04A8B0-D1A2-4C6D-80DE-E22B6CF708D7}"/>
              </a:ext>
            </a:extLst>
          </p:cNvPr>
          <p:cNvCxnSpPr>
            <a:cxnSpLocks/>
          </p:cNvCxnSpPr>
          <p:nvPr userDrawn="1">
            <p:custDataLst>
              <p:tags r:id="rId25"/>
            </p:custDataLst>
          </p:nvPr>
        </p:nvCxnSpPr>
        <p:spPr>
          <a:xfrm>
            <a:off x="554736" y="1181906"/>
            <a:ext cx="11082528" cy="0"/>
          </a:xfrm>
          <a:prstGeom prst="line">
            <a:avLst/>
          </a:prstGeom>
          <a:ln w="38100">
            <a:solidFill>
              <a:schemeClr val="accent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SplitFlowOF" hidden="1">
            <a:extLst>
              <a:ext uri="{FF2B5EF4-FFF2-40B4-BE49-F238E27FC236}">
                <a16:creationId xmlns:a16="http://schemas.microsoft.com/office/drawing/2014/main" id="{71FD7200-E325-4683-9865-D6ED34E557B5}"/>
              </a:ext>
            </a:extLst>
          </p:cNvPr>
          <p:cNvGrpSpPr/>
          <p:nvPr userDrawn="1">
            <p:custDataLst>
              <p:tags r:id="rId26"/>
            </p:custDataLst>
          </p:nvPr>
        </p:nvGrpSpPr>
        <p:grpSpPr>
          <a:xfrm>
            <a:off x="4023681" y="1384300"/>
            <a:ext cx="1828801" cy="914400"/>
            <a:chOff x="114299" y="1270000"/>
            <a:chExt cx="1828801" cy="914400"/>
          </a:xfrm>
        </p:grpSpPr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98B881EE-12D9-4954-B178-3C199A152FB3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97126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97126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97126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97126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chemeClr val="accent1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7DEED97D-395E-4993-99FD-1DD863944C1F}"/>
                </a:ext>
              </a:extLst>
            </p:cNvPr>
            <p:cNvSpPr txBox="1"/>
            <p:nvPr>
              <p:custDataLst>
                <p:tags r:id="rId32"/>
              </p:custDataLst>
            </p:nvPr>
          </p:nvSpPr>
          <p:spPr>
            <a:xfrm>
              <a:off x="177800" y="1327150"/>
              <a:ext cx="1600708" cy="34290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179997" lvl="1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359994" lvl="2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39991" lvl="3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719988" lvl="4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FFFFFF"/>
                </a:buClr>
              </a:pPr>
              <a:r>
                <a:rPr lang="en-US" b="1">
                  <a:solidFill>
                    <a:srgbClr val="FFFFFF"/>
                  </a:solidFill>
                </a:rPr>
                <a:t>Text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0384C87F-ADD7-476B-AC80-820974576C76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14299" y="1727200"/>
              <a:ext cx="996697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  <a:gd name="connsiteX0" fmla="*/ 980237 w 1664208"/>
                <a:gd name="connsiteY0" fmla="*/ 0 h 457200"/>
                <a:gd name="connsiteX1" fmla="*/ 1664208 w 1664208"/>
                <a:gd name="connsiteY1" fmla="*/ 457200 h 457200"/>
                <a:gd name="connsiteX2" fmla="*/ 0 w 1664208"/>
                <a:gd name="connsiteY2" fmla="*/ 457200 h 457200"/>
                <a:gd name="connsiteX3" fmla="*/ 0 w 1664208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0 w 980237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0 w 980237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0 w 980237"/>
                <a:gd name="connsiteY3" fmla="*/ 0 h 457200"/>
                <a:gd name="connsiteX0" fmla="*/ 996696 w 996696"/>
                <a:gd name="connsiteY0" fmla="*/ 0 h 457200"/>
                <a:gd name="connsiteX1" fmla="*/ 848563 w 996696"/>
                <a:gd name="connsiteY1" fmla="*/ 457200 h 457200"/>
                <a:gd name="connsiteX2" fmla="*/ 0 w 996696"/>
                <a:gd name="connsiteY2" fmla="*/ 457200 h 457200"/>
                <a:gd name="connsiteX3" fmla="*/ 0 w 996696"/>
                <a:gd name="connsiteY3" fmla="*/ 0 h 457200"/>
                <a:gd name="connsiteX0" fmla="*/ 996696 w 996696"/>
                <a:gd name="connsiteY0" fmla="*/ 0 h 457200"/>
                <a:gd name="connsiteX1" fmla="*/ 832103 w 996696"/>
                <a:gd name="connsiteY1" fmla="*/ 457200 h 457200"/>
                <a:gd name="connsiteX2" fmla="*/ 0 w 996696"/>
                <a:gd name="connsiteY2" fmla="*/ 457200 h 457200"/>
                <a:gd name="connsiteX3" fmla="*/ 0 w 996696"/>
                <a:gd name="connsiteY3" fmla="*/ 0 h 457200"/>
                <a:gd name="connsiteX0" fmla="*/ 996697 w 996697"/>
                <a:gd name="connsiteY0" fmla="*/ 0 h 457200"/>
                <a:gd name="connsiteX1" fmla="*/ 832104 w 996697"/>
                <a:gd name="connsiteY1" fmla="*/ 457200 h 457200"/>
                <a:gd name="connsiteX2" fmla="*/ 0 w 996697"/>
                <a:gd name="connsiteY2" fmla="*/ 457200 h 457200"/>
                <a:gd name="connsiteX3" fmla="*/ 1 w 996697"/>
                <a:gd name="connsiteY3" fmla="*/ 0 h 457200"/>
                <a:gd name="connsiteX0" fmla="*/ 996697 w 996697"/>
                <a:gd name="connsiteY0" fmla="*/ 0 h 457200"/>
                <a:gd name="connsiteX1" fmla="*/ 832104 w 996697"/>
                <a:gd name="connsiteY1" fmla="*/ 457200 h 457200"/>
                <a:gd name="connsiteX2" fmla="*/ 0 w 996697"/>
                <a:gd name="connsiteY2" fmla="*/ 457200 h 457200"/>
                <a:gd name="connsiteX3" fmla="*/ 1 w 996697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697" h="457200">
                  <a:moveTo>
                    <a:pt x="996697" y="0"/>
                  </a:moveTo>
                  <a:lnTo>
                    <a:pt x="832104" y="457200"/>
                  </a:lnTo>
                  <a:lnTo>
                    <a:pt x="0" y="4572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B9C397FA-1B9D-4544-9C3E-E0C5B5577A84}"/>
                </a:ext>
              </a:extLst>
            </p:cNvPr>
            <p:cNvSpPr txBox="1"/>
            <p:nvPr>
              <p:custDataLst>
                <p:tags r:id="rId34"/>
              </p:custDataLst>
            </p:nvPr>
          </p:nvSpPr>
          <p:spPr>
            <a:xfrm>
              <a:off x="177800" y="1784350"/>
              <a:ext cx="768604" cy="34290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179997" lvl="1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359994" lvl="2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39991" lvl="3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719988" lvl="4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FFFFFF"/>
                </a:buClr>
              </a:pPr>
              <a:r>
                <a:rPr lang="en-US" b="1">
                  <a:solidFill>
                    <a:srgbClr val="FFFFFF"/>
                  </a:solidFill>
                </a:rPr>
                <a:t>Text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16A16CBD-44EE-4C2E-83F7-9B81F7330ECA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946404" y="1727200"/>
              <a:ext cx="996696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  <a:gd name="connsiteX0" fmla="*/ 1828800 w 1828800"/>
                <a:gd name="connsiteY0" fmla="*/ 0 h 457200"/>
                <a:gd name="connsiteX1" fmla="*/ 1697126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  <a:gd name="connsiteX0" fmla="*/ 1828800 w 1828800"/>
                <a:gd name="connsiteY0" fmla="*/ 0 h 457200"/>
                <a:gd name="connsiteX1" fmla="*/ 1697126 w 1828800"/>
                <a:gd name="connsiteY1" fmla="*/ 457200 h 457200"/>
                <a:gd name="connsiteX2" fmla="*/ 848563 w 1828800"/>
                <a:gd name="connsiteY2" fmla="*/ 457200 h 457200"/>
                <a:gd name="connsiteX3" fmla="*/ 0 w 1828800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131674 w 980237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131674 w 980237"/>
                <a:gd name="connsiteY3" fmla="*/ 0 h 457200"/>
                <a:gd name="connsiteX0" fmla="*/ 980237 w 980237"/>
                <a:gd name="connsiteY0" fmla="*/ 0 h 457200"/>
                <a:gd name="connsiteX1" fmla="*/ 815645 w 980237"/>
                <a:gd name="connsiteY1" fmla="*/ 457200 h 457200"/>
                <a:gd name="connsiteX2" fmla="*/ 0 w 980237"/>
                <a:gd name="connsiteY2" fmla="*/ 457200 h 457200"/>
                <a:gd name="connsiteX3" fmla="*/ 131674 w 980237"/>
                <a:gd name="connsiteY3" fmla="*/ 0 h 457200"/>
                <a:gd name="connsiteX0" fmla="*/ 996696 w 996696"/>
                <a:gd name="connsiteY0" fmla="*/ 0 h 457200"/>
                <a:gd name="connsiteX1" fmla="*/ 832104 w 996696"/>
                <a:gd name="connsiteY1" fmla="*/ 457200 h 457200"/>
                <a:gd name="connsiteX2" fmla="*/ 0 w 996696"/>
                <a:gd name="connsiteY2" fmla="*/ 457200 h 457200"/>
                <a:gd name="connsiteX3" fmla="*/ 148133 w 996696"/>
                <a:gd name="connsiteY3" fmla="*/ 0 h 457200"/>
                <a:gd name="connsiteX0" fmla="*/ 996696 w 996696"/>
                <a:gd name="connsiteY0" fmla="*/ 0 h 457200"/>
                <a:gd name="connsiteX1" fmla="*/ 832104 w 996696"/>
                <a:gd name="connsiteY1" fmla="*/ 457200 h 457200"/>
                <a:gd name="connsiteX2" fmla="*/ 0 w 996696"/>
                <a:gd name="connsiteY2" fmla="*/ 457200 h 457200"/>
                <a:gd name="connsiteX3" fmla="*/ 164592 w 996696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696" h="457200">
                  <a:moveTo>
                    <a:pt x="996696" y="0"/>
                  </a:moveTo>
                  <a:lnTo>
                    <a:pt x="832104" y="457200"/>
                  </a:lnTo>
                  <a:lnTo>
                    <a:pt x="0" y="457200"/>
                  </a:lnTo>
                  <a:lnTo>
                    <a:pt x="164592" y="0"/>
                  </a:lnTo>
                  <a:close/>
                </a:path>
              </a:pathLst>
            </a:custGeom>
            <a:solidFill>
              <a:schemeClr val="accent1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110CDA6F-8094-4CAE-B729-DA9CD86F2627}"/>
                </a:ext>
              </a:extLst>
            </p:cNvPr>
            <p:cNvSpPr txBox="1"/>
            <p:nvPr>
              <p:custDataLst>
                <p:tags r:id="rId36"/>
              </p:custDataLst>
            </p:nvPr>
          </p:nvSpPr>
          <p:spPr>
            <a:xfrm>
              <a:off x="1149096" y="1784350"/>
              <a:ext cx="629412" cy="34290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179997" lvl="1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359994" lvl="2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39991" lvl="3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719988" lvl="4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FFFFFF"/>
                </a:buClr>
              </a:pPr>
              <a:r>
                <a:rPr lang="en-US" b="1">
                  <a:solidFill>
                    <a:srgbClr val="FFFFFF"/>
                  </a:solidFill>
                </a:rPr>
                <a:t>Text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56" name="Group 155" hidden="1">
            <a:extLst>
              <a:ext uri="{FF2B5EF4-FFF2-40B4-BE49-F238E27FC236}">
                <a16:creationId xmlns:a16="http://schemas.microsoft.com/office/drawing/2014/main" id="{132BE263-7960-4865-BAF5-5FF6D17CEC66}"/>
              </a:ext>
            </a:extLst>
          </p:cNvPr>
          <p:cNvGrpSpPr/>
          <p:nvPr userDrawn="1">
            <p:custDataLst>
              <p:tags r:id="rId27"/>
            </p:custDataLst>
          </p:nvPr>
        </p:nvGrpSpPr>
        <p:grpSpPr>
          <a:xfrm>
            <a:off x="4023681" y="2527300"/>
            <a:ext cx="2971800" cy="908050"/>
            <a:chOff x="1016000" y="1016000"/>
            <a:chExt cx="2971800" cy="908050"/>
          </a:xfrm>
        </p:grpSpPr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B92AD070-3CD8-4460-8993-BB878D5D3B1D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016000" y="1016000"/>
              <a:ext cx="2971800" cy="90805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28216" y="0"/>
                  </a:lnTo>
                  <a:lnTo>
                    <a:pt x="1828800" y="457200"/>
                  </a:lnTo>
                  <a:lnTo>
                    <a:pt x="1728216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chemeClr val="accent1"/>
            </a:solidFill>
            <a:ln w="6350" cap="sq">
              <a:solidFill>
                <a:schemeClr val="bg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A471780B-66EC-4F99-859A-7FE7063262E4}"/>
                </a:ext>
              </a:extLst>
            </p:cNvPr>
            <p:cNvSpPr txBox="1"/>
            <p:nvPr>
              <p:custDataLst>
                <p:tags r:id="rId30"/>
              </p:custDataLst>
            </p:nvPr>
          </p:nvSpPr>
          <p:spPr>
            <a:xfrm>
              <a:off x="1079500" y="1079059"/>
              <a:ext cx="2744851" cy="781932"/>
            </a:xfrm>
            <a:prstGeom prst="rect">
              <a:avLst/>
            </a:prstGeom>
          </p:spPr>
          <p:txBody>
            <a:bodyPr vert="horz" wrap="square" lIns="152400" tIns="0" rIns="0" bIns="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179997" lvl="1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359994" lvl="2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39991" lvl="3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719988" lvl="4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buClr>
                  <a:srgbClr val="FFFFFF"/>
                </a:buClr>
              </a:pPr>
              <a:r>
                <a:rPr lang="en-US" b="1">
                  <a:solidFill>
                    <a:srgbClr val="FFFFFF"/>
                  </a:solidFill>
                </a:rPr>
                <a:t>Text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59" name="TextBox 158" hidden="1">
            <a:extLst>
              <a:ext uri="{FF2B5EF4-FFF2-40B4-BE49-F238E27FC236}">
                <a16:creationId xmlns:a16="http://schemas.microsoft.com/office/drawing/2014/main" id="{10FCF6D8-C508-4C60-A963-CABB28B63CC7}"/>
              </a:ext>
            </a:extLst>
          </p:cNvPr>
          <p:cNvSpPr txBox="1"/>
          <p:nvPr userDrawn="1"/>
        </p:nvSpPr>
        <p:spPr>
          <a:xfrm>
            <a:off x="4245932" y="3562349"/>
            <a:ext cx="2586101" cy="22467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179997" lvl="1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359994" lvl="2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39991" lvl="3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719988" lvl="4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dirty="0"/>
              <a:t>Text level one</a:t>
            </a:r>
          </a:p>
          <a:p>
            <a:pPr lvl="1"/>
            <a:r>
              <a:rPr lang="en-US" dirty="0"/>
              <a:t>Text level two </a:t>
            </a:r>
          </a:p>
        </p:txBody>
      </p:sp>
      <p:grpSp>
        <p:nvGrpSpPr>
          <p:cNvPr id="160" name="StrongCallout" hidden="1">
            <a:extLst>
              <a:ext uri="{FF2B5EF4-FFF2-40B4-BE49-F238E27FC236}">
                <a16:creationId xmlns:a16="http://schemas.microsoft.com/office/drawing/2014/main" id="{1BBBB622-9003-484F-94FB-110D5BE507BB}"/>
              </a:ext>
            </a:extLst>
          </p:cNvPr>
          <p:cNvGrpSpPr/>
          <p:nvPr userDrawn="1">
            <p:custDataLst>
              <p:tags r:id="rId28"/>
            </p:custDataLst>
          </p:nvPr>
        </p:nvGrpSpPr>
        <p:grpSpPr>
          <a:xfrm>
            <a:off x="7071681" y="3683000"/>
            <a:ext cx="3026228" cy="1497846"/>
            <a:chOff x="1016000" y="1016000"/>
            <a:chExt cx="3026228" cy="1497846"/>
          </a:xfrm>
        </p:grpSpPr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07A45330-329F-4769-BC73-4A8EC33B86D4}"/>
                </a:ext>
              </a:extLst>
            </p:cNvPr>
            <p:cNvSpPr txBox="1"/>
            <p:nvPr/>
          </p:nvSpPr>
          <p:spPr>
            <a:xfrm>
              <a:off x="1016000" y="1016000"/>
              <a:ext cx="2645228" cy="1497846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/>
              </a:solidFill>
            </a:ln>
          </p:spPr>
          <p:txBody>
            <a:bodyPr vert="horz" wrap="square" lIns="182880" tIns="182880" rIns="182880" bIns="18288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179997" lvl="1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359994" lvl="2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39991" lvl="3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719988" lvl="4" indent="-179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lvl="0">
                <a:spcBef>
                  <a:spcPts val="0"/>
                </a:spcBef>
                <a:spcAft>
                  <a:spcPts val="400"/>
                </a:spcAft>
                <a:buClr>
                  <a:srgbClr val="FFFFFF"/>
                </a:buClr>
              </a:pPr>
              <a:r>
                <a:rPr lang="en-US" sz="1400" b="1" dirty="0">
                  <a:solidFill>
                    <a:srgbClr val="FFFFFF"/>
                  </a:solidFill>
                </a:rPr>
                <a:t>Callout title</a:t>
              </a:r>
            </a:p>
            <a:p>
              <a:pPr lvl="0">
                <a:spcBef>
                  <a:spcPts val="0"/>
                </a:spcBef>
                <a:spcAft>
                  <a:spcPts val="600"/>
                </a:spcAft>
                <a:buClr>
                  <a:srgbClr val="FFFFFF"/>
                </a:buClr>
              </a:pPr>
              <a:r>
                <a:rPr lang="en-US" sz="1400" dirty="0">
                  <a:solidFill>
                    <a:srgbClr val="FFFFFF"/>
                  </a:solidFill>
                </a:rPr>
                <a:t>Supporting text goes here. Box will automatically adjust to content, adjust type size as needed.</a:t>
              </a:r>
            </a:p>
          </p:txBody>
        </p: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DDB73390-3730-4AD0-8861-A223EC04DC3F}"/>
                </a:ext>
              </a:extLst>
            </p:cNvPr>
            <p:cNvCxnSpPr>
              <a:cxnSpLocks/>
              <a:stCxn id="161" idx="3"/>
            </p:cNvCxnSpPr>
            <p:nvPr/>
          </p:nvCxnSpPr>
          <p:spPr>
            <a:xfrm>
              <a:off x="3661228" y="1764923"/>
              <a:ext cx="381000" cy="0"/>
            </a:xfrm>
            <a:prstGeom prst="straightConnector1">
              <a:avLst/>
            </a:prstGeom>
            <a:ln w="6350" cap="flat">
              <a:solidFill>
                <a:srgbClr val="7F7F7F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168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66" r:id="rId18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79997" indent="-179997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59994" indent="-179997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39991" indent="-179997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719988" indent="-179997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0BBB1-C3BF-4FF2-A00F-69A789FD8B15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08B96-3B2F-4D11-B4B6-C403B17644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2526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tags" Target="../tags/tag1031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1030.xml"/><Relationship Id="rId1" Type="http://schemas.openxmlformats.org/officeDocument/2006/relationships/tags" Target="../tags/tag1029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10.png"/><Relationship Id="rId5" Type="http://schemas.openxmlformats.org/officeDocument/2006/relationships/tags" Target="../tags/tag1033.xml"/><Relationship Id="rId10" Type="http://schemas.openxmlformats.org/officeDocument/2006/relationships/image" Target="../media/image9.png"/><Relationship Id="rId4" Type="http://schemas.openxmlformats.org/officeDocument/2006/relationships/tags" Target="../tags/tag1032.xml"/><Relationship Id="rId9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tags" Target="../tags/tag1051.xml"/><Relationship Id="rId7" Type="http://schemas.openxmlformats.org/officeDocument/2006/relationships/image" Target="../media/image13.png"/><Relationship Id="rId2" Type="http://schemas.openxmlformats.org/officeDocument/2006/relationships/tags" Target="../tags/tag1050.xml"/><Relationship Id="rId1" Type="http://schemas.openxmlformats.org/officeDocument/2006/relationships/tags" Target="../tags/tag1049.xml"/><Relationship Id="rId6" Type="http://schemas.openxmlformats.org/officeDocument/2006/relationships/image" Target="../media/image2.emf"/><Relationship Id="rId11" Type="http://schemas.openxmlformats.org/officeDocument/2006/relationships/image" Target="../media/image24.jpg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23.png"/><Relationship Id="rId4" Type="http://schemas.openxmlformats.org/officeDocument/2006/relationships/slideLayout" Target="../slideLayouts/slideLayout134.xml"/><Relationship Id="rId9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tags" Target="../tags/tag1054.xml"/><Relationship Id="rId7" Type="http://schemas.openxmlformats.org/officeDocument/2006/relationships/image" Target="../media/image13.png"/><Relationship Id="rId2" Type="http://schemas.openxmlformats.org/officeDocument/2006/relationships/tags" Target="../tags/tag1053.xml"/><Relationship Id="rId1" Type="http://schemas.openxmlformats.org/officeDocument/2006/relationships/tags" Target="../tags/tag1052.xml"/><Relationship Id="rId6" Type="http://schemas.openxmlformats.org/officeDocument/2006/relationships/image" Target="../media/image2.emf"/><Relationship Id="rId11" Type="http://schemas.openxmlformats.org/officeDocument/2006/relationships/image" Target="../media/image24.jpg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23.png"/><Relationship Id="rId4" Type="http://schemas.openxmlformats.org/officeDocument/2006/relationships/slideLayout" Target="../slideLayouts/slideLayout134.xml"/><Relationship Id="rId9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8.xml"/><Relationship Id="rId4" Type="http://schemas.openxmlformats.org/officeDocument/2006/relationships/hyperlink" Target="https://stichting-leerkracht.nl/mentorgesprekken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8.xml"/><Relationship Id="rId4" Type="http://schemas.openxmlformats.org/officeDocument/2006/relationships/hyperlink" Target="https://stichting-leerkracht.nl/mentorgesprekken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105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105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103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34.xml"/><Relationship Id="rId7" Type="http://schemas.openxmlformats.org/officeDocument/2006/relationships/image" Target="../media/image14.svg"/><Relationship Id="rId12" Type="http://schemas.openxmlformats.org/officeDocument/2006/relationships/image" Target="../media/image29.png"/><Relationship Id="rId2" Type="http://schemas.openxmlformats.org/officeDocument/2006/relationships/tags" Target="../tags/tag1058.xml"/><Relationship Id="rId1" Type="http://schemas.openxmlformats.org/officeDocument/2006/relationships/tags" Target="../tags/tag1057.xml"/><Relationship Id="rId6" Type="http://schemas.openxmlformats.org/officeDocument/2006/relationships/image" Target="../media/image13.png"/><Relationship Id="rId11" Type="http://schemas.openxmlformats.org/officeDocument/2006/relationships/image" Target="../media/image31.JPG"/><Relationship Id="rId5" Type="http://schemas.openxmlformats.org/officeDocument/2006/relationships/image" Target="../media/image2.emf"/><Relationship Id="rId10" Type="http://schemas.openxmlformats.org/officeDocument/2006/relationships/image" Target="../media/image30.png"/><Relationship Id="rId4" Type="http://schemas.openxmlformats.org/officeDocument/2006/relationships/oleObject" Target="../embeddings/oleObject42.bin"/><Relationship Id="rId9" Type="http://schemas.openxmlformats.org/officeDocument/2006/relationships/image" Target="../media/image18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tags" Target="../tags/tag1061.xml"/><Relationship Id="rId7" Type="http://schemas.openxmlformats.org/officeDocument/2006/relationships/image" Target="../media/image13.png"/><Relationship Id="rId2" Type="http://schemas.openxmlformats.org/officeDocument/2006/relationships/tags" Target="../tags/tag1060.xml"/><Relationship Id="rId1" Type="http://schemas.openxmlformats.org/officeDocument/2006/relationships/tags" Target="../tags/tag1059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18.svg"/><Relationship Id="rId4" Type="http://schemas.openxmlformats.org/officeDocument/2006/relationships/slideLayout" Target="../slideLayouts/slideLayout57.xml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2.xml"/><Relationship Id="rId1" Type="http://schemas.openxmlformats.org/officeDocument/2006/relationships/tags" Target="../tags/tag10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2.xml"/><Relationship Id="rId1" Type="http://schemas.openxmlformats.org/officeDocument/2006/relationships/tags" Target="../tags/tag10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039.xml"/><Relationship Id="rId7" Type="http://schemas.openxmlformats.org/officeDocument/2006/relationships/image" Target="../media/image12.png"/><Relationship Id="rId2" Type="http://schemas.openxmlformats.org/officeDocument/2006/relationships/tags" Target="../tags/tag1038.xml"/><Relationship Id="rId1" Type="http://schemas.openxmlformats.org/officeDocument/2006/relationships/tags" Target="../tags/tag1037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8.bin"/><Relationship Id="rId4" Type="http://schemas.openxmlformats.org/officeDocument/2006/relationships/slideLayout" Target="../slideLayouts/slideLayout7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tags" Target="../tags/tag1042.xml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tags" Target="../tags/tag1041.xml"/><Relationship Id="rId1" Type="http://schemas.openxmlformats.org/officeDocument/2006/relationships/tags" Target="../tags/tag1040.xml"/><Relationship Id="rId6" Type="http://schemas.openxmlformats.org/officeDocument/2006/relationships/image" Target="../media/image2.emf"/><Relationship Id="rId11" Type="http://schemas.openxmlformats.org/officeDocument/2006/relationships/image" Target="../media/image17.png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16.svg"/><Relationship Id="rId4" Type="http://schemas.openxmlformats.org/officeDocument/2006/relationships/slideLayout" Target="../slideLayouts/slideLayout57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045.xml"/><Relationship Id="rId7" Type="http://schemas.openxmlformats.org/officeDocument/2006/relationships/image" Target="../media/image19.jpg"/><Relationship Id="rId2" Type="http://schemas.openxmlformats.org/officeDocument/2006/relationships/tags" Target="../tags/tag1044.xml"/><Relationship Id="rId1" Type="http://schemas.openxmlformats.org/officeDocument/2006/relationships/tags" Target="../tags/tag1043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0.bin"/><Relationship Id="rId4" Type="http://schemas.openxmlformats.org/officeDocument/2006/relationships/slideLayout" Target="../slideLayouts/slideLayout9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048.xml"/><Relationship Id="rId2" Type="http://schemas.openxmlformats.org/officeDocument/2006/relationships/tags" Target="../tags/tag1047.xml"/><Relationship Id="rId1" Type="http://schemas.openxmlformats.org/officeDocument/2006/relationships/tags" Target="../tags/tag1046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0.bin"/><Relationship Id="rId4" Type="http://schemas.openxmlformats.org/officeDocument/2006/relationships/slideLayout" Target="../slideLayouts/slideLayout10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6" hidden="1">
            <a:extLst>
              <a:ext uri="{FF2B5EF4-FFF2-40B4-BE49-F238E27FC236}">
                <a16:creationId xmlns:a16="http://schemas.microsoft.com/office/drawing/2014/main" id="{B0E17E90-3C4E-4F37-9FA4-FC779C25087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-1141808" y="858445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6" name="Object 6" hidden="1">
                        <a:extLst>
                          <a:ext uri="{FF2B5EF4-FFF2-40B4-BE49-F238E27FC236}">
                            <a16:creationId xmlns:a16="http://schemas.microsoft.com/office/drawing/2014/main" id="{B0E17E90-3C4E-4F37-9FA4-FC779C250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-1141808" y="858445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EB9340E2-D95A-4545-81E1-3AD07AB3A01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-1143001" y="857253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fr-FR" b="1" i="1" dirty="0" err="1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9D165D28-4E2C-4E35-98E6-6B5023BBA057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920100" y="5156271"/>
            <a:ext cx="3454192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0">
            <a:spAutoFit/>
          </a:bodyPr>
          <a:lstStyle/>
          <a:p>
            <a:pPr marL="0" indent="0">
              <a:buNone/>
            </a:pPr>
            <a:r>
              <a:rPr lang="fr-FR" sz="1800" i="1" dirty="0" err="1"/>
              <a:t>Startwebinar</a:t>
            </a:r>
            <a:r>
              <a:rPr lang="fr-FR" sz="1800" i="1" dirty="0"/>
              <a:t> 16 </a:t>
            </a:r>
            <a:r>
              <a:rPr lang="fr-FR" sz="1800" i="1" dirty="0" err="1"/>
              <a:t>november</a:t>
            </a:r>
            <a:r>
              <a:rPr lang="fr-FR" sz="1800" i="1" dirty="0"/>
              <a:t> 2022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806FD97B-691F-4513-92F7-37A1FAC29B8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920100" y="3314903"/>
            <a:ext cx="3371849" cy="15234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b" anchorCtr="0">
            <a:spAutoFit/>
          </a:bodyPr>
          <a:lstStyle/>
          <a:p>
            <a:r>
              <a:rPr lang="fr-FR" dirty="0" err="1"/>
              <a:t>Mentoring</a:t>
            </a:r>
            <a:r>
              <a:rPr lang="fr-FR" dirty="0"/>
              <a:t>-</a:t>
            </a:r>
            <a:br>
              <a:rPr lang="fr-FR" dirty="0"/>
            </a:br>
            <a:r>
              <a:rPr lang="fr-FR" dirty="0"/>
              <a:t>programma continu </a:t>
            </a:r>
            <a:r>
              <a:rPr lang="fr-FR" dirty="0" err="1"/>
              <a:t>verbeteren</a:t>
            </a:r>
            <a:endParaRPr lang="fr-FR" sz="1800" i="1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42F6F95-3076-4BDE-8F42-04F9F8B205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32" y="848699"/>
            <a:ext cx="2507456" cy="87680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968BD23-EC0D-41BA-8473-BA9989A168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921" y="1108510"/>
            <a:ext cx="2185987" cy="3571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921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31DB92C4-3044-43B3-BA9D-514C279C8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445" y="291240"/>
            <a:ext cx="7044630" cy="277812"/>
          </a:xfrm>
        </p:spPr>
        <p:txBody>
          <a:bodyPr>
            <a:noAutofit/>
          </a:bodyPr>
          <a:lstStyle/>
          <a:p>
            <a:r>
              <a:rPr lang="nl-NL" sz="3000" b="1" dirty="0"/>
              <a:t>Gesprek 1 – in het bedrijf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1F9CDB1-A467-4377-AA97-F4CCA494D8B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455276" y="6642101"/>
            <a:ext cx="212725" cy="155575"/>
          </a:xfrm>
        </p:spPr>
        <p:txBody>
          <a:bodyPr/>
          <a:lstStyle/>
          <a:p>
            <a:fld id="{42C328C1-A84F-4A39-A664-DBA00541A8C6}" type="slidenum">
              <a:rPr lang="nl-N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10</a:t>
            </a:fld>
            <a:endParaRPr lang="nl-NL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Rechthoek 9">
            <a:extLst>
              <a:ext uri="{FF2B5EF4-FFF2-40B4-BE49-F238E27FC236}">
                <a16:creationId xmlns:a16="http://schemas.microsoft.com/office/drawing/2014/main" id="{974AA6EC-D812-45F6-9B54-B31D7F9B2C01}"/>
              </a:ext>
            </a:extLst>
          </p:cNvPr>
          <p:cNvSpPr/>
          <p:nvPr/>
        </p:nvSpPr>
        <p:spPr>
          <a:xfrm>
            <a:off x="1897187" y="2934407"/>
            <a:ext cx="8532813" cy="2823160"/>
          </a:xfrm>
          <a:prstGeom prst="roundRect">
            <a:avLst>
              <a:gd name="adj" fmla="val 9142"/>
            </a:avLst>
          </a:prstGeom>
          <a:solidFill>
            <a:srgbClr val="FFFFFF"/>
          </a:solidFill>
          <a:ln w="12700" cap="flat" cmpd="sng" algn="ctr">
            <a:solidFill>
              <a:srgbClr val="9DC3E6">
                <a:shade val="50000"/>
              </a:srgbClr>
            </a:solidFill>
            <a:prstDash val="solid"/>
          </a:ln>
          <a:effectLst/>
        </p:spPr>
        <p:txBody>
          <a:bodyPr/>
          <a:lstStyle/>
          <a:p>
            <a:pPr defTabSz="914400">
              <a:defRPr/>
            </a:pPr>
            <a:endParaRPr lang="nl-NL" sz="2000" b="1" kern="0">
              <a:solidFill>
                <a:srgbClr val="2E75B6"/>
              </a:solidFill>
              <a:latin typeface="Arial"/>
            </a:endParaRPr>
          </a:p>
          <a:p>
            <a:pPr marL="0" lvl="2" defTabSz="914400">
              <a:defRPr/>
            </a:pPr>
            <a:endParaRPr lang="nl-NL" sz="2000" ker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41568C10-EEB1-442F-8A44-B7E9DA06ABE3}"/>
              </a:ext>
            </a:extLst>
          </p:cNvPr>
          <p:cNvSpPr/>
          <p:nvPr/>
        </p:nvSpPr>
        <p:spPr>
          <a:xfrm>
            <a:off x="1919536" y="1256953"/>
            <a:ext cx="8488116" cy="1473635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9DC3E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nl-NL" sz="200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Tekstvak 8">
            <a:extLst>
              <a:ext uri="{FF2B5EF4-FFF2-40B4-BE49-F238E27FC236}">
                <a16:creationId xmlns:a16="http://schemas.microsoft.com/office/drawing/2014/main" id="{BCF7D85F-7BE1-42C6-B6A4-CC36BF025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776" y="1310859"/>
            <a:ext cx="8494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97607" lvl="1" indent="-195602" defTabSz="913526" fontAlgn="base">
              <a:spcBef>
                <a:spcPct val="0"/>
              </a:spcBef>
              <a:spcAft>
                <a:spcPct val="0"/>
              </a:spcAft>
              <a:buClr>
                <a:srgbClr val="47A0AF"/>
              </a:buClr>
              <a:defRPr/>
            </a:pPr>
            <a:r>
              <a:rPr lang="nl-NL" altLang="nl-NL" sz="2000" b="1" kern="0" dirty="0">
                <a:solidFill>
                  <a:srgbClr val="2E75B6"/>
                </a:solidFill>
              </a:rPr>
              <a:t>Doel: 	</a:t>
            </a:r>
          </a:p>
        </p:txBody>
      </p:sp>
      <p:sp>
        <p:nvSpPr>
          <p:cNvPr id="11" name="Rectangle 6167">
            <a:extLst>
              <a:ext uri="{FF2B5EF4-FFF2-40B4-BE49-F238E27FC236}">
                <a16:creationId xmlns:a16="http://schemas.microsoft.com/office/drawing/2014/main" id="{A36B183E-08A1-42DE-A2FD-A665492C4933}"/>
              </a:ext>
            </a:extLst>
          </p:cNvPr>
          <p:cNvSpPr txBox="1">
            <a:spLocks/>
          </p:cNvSpPr>
          <p:nvPr/>
        </p:nvSpPr>
        <p:spPr>
          <a:xfrm>
            <a:off x="3508494" y="3036460"/>
            <a:ext cx="6727915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285750" indent="-285750">
              <a:lnSpc>
                <a:spcPct val="150000"/>
              </a:lnSpc>
              <a:buClr>
                <a:srgbClr val="44546A"/>
              </a:buClr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Persoonlijke kennismaking </a:t>
            </a:r>
          </a:p>
          <a:p>
            <a:pPr marL="285750" indent="-285750">
              <a:lnSpc>
                <a:spcPct val="150000"/>
              </a:lnSpc>
              <a:buClr>
                <a:srgbClr val="44546A"/>
              </a:buClr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Issues 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Clr>
                <a:srgbClr val="44546A"/>
              </a:buClr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Werkvloerbezoek 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Clr>
                <a:srgbClr val="44546A"/>
              </a:buClr>
              <a:buFont typeface="Wingdings" panose="05000000000000000000" pitchFamily="2" charset="2"/>
              <a:buChar char="§"/>
            </a:pPr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Samen nadenken &amp; persoonlijk experiment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Clr>
                <a:srgbClr val="44546A"/>
              </a:buClr>
              <a:buFont typeface="Wingdings" panose="05000000000000000000" pitchFamily="2" charset="2"/>
              <a:buChar char="§"/>
            </a:pPr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Check-out </a:t>
            </a:r>
          </a:p>
          <a:p>
            <a:pPr marL="285750" indent="-285750">
              <a:spcAft>
                <a:spcPts val="800"/>
              </a:spcAft>
              <a:buClr>
                <a:srgbClr val="44546A"/>
              </a:buClr>
              <a:buFont typeface="Wingdings" panose="05000000000000000000" pitchFamily="2" charset="2"/>
              <a:buChar char="§"/>
            </a:pPr>
            <a:endParaRPr lang="nl-NL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vak 8">
            <a:extLst>
              <a:ext uri="{FF2B5EF4-FFF2-40B4-BE49-F238E27FC236}">
                <a16:creationId xmlns:a16="http://schemas.microsoft.com/office/drawing/2014/main" id="{C252DEA1-FF19-4A23-8A96-90C87C505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775" y="3036460"/>
            <a:ext cx="15692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97607" lvl="1" indent="-195602" defTabSz="913526" fontAlgn="base">
              <a:spcBef>
                <a:spcPct val="0"/>
              </a:spcBef>
              <a:spcAft>
                <a:spcPct val="0"/>
              </a:spcAft>
              <a:buClr>
                <a:srgbClr val="47A0AF"/>
              </a:buClr>
              <a:defRPr/>
            </a:pPr>
            <a:r>
              <a:rPr lang="nl-NL" altLang="nl-NL" sz="2000" b="1" kern="0" dirty="0">
                <a:solidFill>
                  <a:srgbClr val="2E75B6"/>
                </a:solidFill>
              </a:rPr>
              <a:t>Uitvoering:</a:t>
            </a:r>
            <a:endParaRPr lang="nl-NL" altLang="nl-NL" sz="2000" kern="0" dirty="0">
              <a:solidFill>
                <a:srgbClr val="000000"/>
              </a:solidFill>
            </a:endParaRPr>
          </a:p>
        </p:txBody>
      </p:sp>
      <p:sp>
        <p:nvSpPr>
          <p:cNvPr id="12" name="Tekstvak 8">
            <a:extLst>
              <a:ext uri="{FF2B5EF4-FFF2-40B4-BE49-F238E27FC236}">
                <a16:creationId xmlns:a16="http://schemas.microsoft.com/office/drawing/2014/main" id="{480C60F8-2E48-4043-AED0-3BDB48BAE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669" y="1344033"/>
            <a:ext cx="67414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lvl="1" defTabSz="913526" fontAlgn="base">
              <a:spcBef>
                <a:spcPct val="0"/>
              </a:spcBef>
              <a:spcAft>
                <a:spcPct val="0"/>
              </a:spcAft>
              <a:buClr>
                <a:srgbClr val="47A0AF"/>
              </a:buClr>
              <a:buFont typeface="Wingdings" panose="05000000000000000000" pitchFamily="2" charset="2"/>
              <a:buChar char="§"/>
              <a:defRPr/>
            </a:pPr>
            <a:r>
              <a:rPr lang="nl-NL" altLang="nl-NL" sz="2000" kern="0" dirty="0">
                <a:solidFill>
                  <a:srgbClr val="000000"/>
                </a:solidFill>
              </a:rPr>
              <a:t>Kennismaken met elkaar en met continu verbeteren </a:t>
            </a:r>
            <a:br>
              <a:rPr lang="nl-NL" altLang="nl-NL" sz="2000" kern="0" dirty="0">
                <a:solidFill>
                  <a:srgbClr val="000000"/>
                </a:solidFill>
              </a:rPr>
            </a:br>
            <a:r>
              <a:rPr lang="nl-NL" altLang="nl-NL" sz="2000" kern="0" dirty="0">
                <a:solidFill>
                  <a:srgbClr val="000000"/>
                </a:solidFill>
              </a:rPr>
              <a:t>in het bedrijf. </a:t>
            </a:r>
          </a:p>
          <a:p>
            <a:pPr marL="285750" lvl="1" defTabSz="913526" fontAlgn="base">
              <a:spcBef>
                <a:spcPct val="0"/>
              </a:spcBef>
              <a:spcAft>
                <a:spcPct val="0"/>
              </a:spcAft>
              <a:buClr>
                <a:srgbClr val="47A0AF"/>
              </a:buClr>
              <a:buFont typeface="Wingdings" panose="05000000000000000000" pitchFamily="2" charset="2"/>
              <a:buChar char="§"/>
              <a:defRPr/>
            </a:pPr>
            <a:r>
              <a:rPr lang="nl-NL" altLang="nl-NL" sz="2000" kern="0" dirty="0">
                <a:solidFill>
                  <a:srgbClr val="000000"/>
                </a:solidFill>
              </a:rPr>
              <a:t>Delen van issues en oplossingen bedenken </a:t>
            </a:r>
            <a:br>
              <a:rPr lang="nl-NL" altLang="nl-NL" sz="2000" kern="0" dirty="0">
                <a:solidFill>
                  <a:srgbClr val="000000"/>
                </a:solidFill>
              </a:rPr>
            </a:br>
            <a:r>
              <a:rPr lang="nl-NL" altLang="nl-NL" sz="2000" kern="0" dirty="0">
                <a:solidFill>
                  <a:srgbClr val="000000"/>
                </a:solidFill>
              </a:rPr>
              <a:t>voor twee van die issues</a:t>
            </a:r>
            <a:endParaRPr lang="nl-NL" altLang="nl-NL" sz="2000" b="1" kern="0" dirty="0">
              <a:solidFill>
                <a:srgbClr val="2E75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274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FBA8483-3ED1-4A62-94DC-BBCAEAFC91D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FBA8483-3ED1-4A62-94DC-BBCAEAFC91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8A544E26-80F8-41EB-BFE0-541A1D54208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2. Slide Title">
            <a:extLst>
              <a:ext uri="{FF2B5EF4-FFF2-40B4-BE49-F238E27FC236}">
                <a16:creationId xmlns:a16="http://schemas.microsoft.com/office/drawing/2014/main" id="{D9197058-F479-4DCA-9BB9-DC557628D0A3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613068"/>
            <a:ext cx="11082528" cy="41549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000" b="1" dirty="0" err="1">
                <a:solidFill>
                  <a:schemeClr val="tx1"/>
                </a:solidFill>
              </a:rPr>
              <a:t>Gesprek</a:t>
            </a:r>
            <a:r>
              <a:rPr lang="en-US" sz="3000" b="1" dirty="0">
                <a:solidFill>
                  <a:schemeClr val="tx1"/>
                </a:solidFill>
              </a:rPr>
              <a:t> 1 </a:t>
            </a:r>
            <a:r>
              <a:rPr lang="en-US" sz="3000" b="1" dirty="0" err="1">
                <a:solidFill>
                  <a:schemeClr val="tx1"/>
                </a:solidFill>
              </a:rPr>
              <a:t>en</a:t>
            </a:r>
            <a:r>
              <a:rPr lang="en-US" sz="3000" b="1" dirty="0">
                <a:solidFill>
                  <a:schemeClr val="tx1"/>
                </a:solidFill>
              </a:rPr>
              <a:t> 2 - Het </a:t>
            </a:r>
            <a:r>
              <a:rPr lang="en-US" sz="3000" b="1" dirty="0" err="1">
                <a:solidFill>
                  <a:schemeClr val="tx1"/>
                </a:solidFill>
              </a:rPr>
              <a:t>werkvloerbezoek</a:t>
            </a:r>
            <a:r>
              <a:rPr lang="en-US" sz="3000" b="1" dirty="0">
                <a:solidFill>
                  <a:schemeClr val="tx1"/>
                </a:solidFill>
              </a:rPr>
              <a:t>: wat </a:t>
            </a:r>
            <a:r>
              <a:rPr lang="en-US" sz="3000" b="1" dirty="0" err="1">
                <a:solidFill>
                  <a:schemeClr val="tx1"/>
                </a:solidFill>
              </a:rPr>
              <a:t>wil</a:t>
            </a:r>
            <a:r>
              <a:rPr lang="en-US" sz="3000" b="1" dirty="0">
                <a:solidFill>
                  <a:schemeClr val="tx1"/>
                </a:solidFill>
              </a:rPr>
              <a:t> je laten </a:t>
            </a:r>
            <a:r>
              <a:rPr lang="en-US" sz="3000" b="1" dirty="0" err="1">
                <a:solidFill>
                  <a:schemeClr val="tx1"/>
                </a:solidFill>
              </a:rPr>
              <a:t>zien</a:t>
            </a:r>
            <a:r>
              <a:rPr lang="en-US" sz="3000" b="1" dirty="0">
                <a:solidFill>
                  <a:schemeClr val="tx1"/>
                </a:solidFill>
              </a:rPr>
              <a:t>?  </a:t>
            </a:r>
          </a:p>
        </p:txBody>
      </p:sp>
      <p:pic>
        <p:nvPicPr>
          <p:cNvPr id="46" name="Graphic 45" descr="Confused person">
            <a:extLst>
              <a:ext uri="{FF2B5EF4-FFF2-40B4-BE49-F238E27FC236}">
                <a16:creationId xmlns:a16="http://schemas.microsoft.com/office/drawing/2014/main" id="{0CB01724-F3FD-4F53-B074-912B1FD90C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9398" y="2032600"/>
            <a:ext cx="1317851" cy="131785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218767C-2797-4809-9B15-C157E72A7D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45" y="3857426"/>
            <a:ext cx="5019261" cy="2823335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1472E311-1F9A-493F-9335-1C52B25F4E00}"/>
              </a:ext>
            </a:extLst>
          </p:cNvPr>
          <p:cNvSpPr txBox="1"/>
          <p:nvPr/>
        </p:nvSpPr>
        <p:spPr>
          <a:xfrm>
            <a:off x="433958" y="1892994"/>
            <a:ext cx="1944204" cy="91440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nl-NL" sz="2400" dirty="0">
              <a:solidFill>
                <a:schemeClr val="accent3"/>
              </a:solidFill>
            </a:endParaRPr>
          </a:p>
        </p:txBody>
      </p:sp>
      <p:pic>
        <p:nvPicPr>
          <p:cNvPr id="11" name="Afbeelding 10" descr="Afbeelding met binnen, plafond, vloer, winkelwagen&#10;&#10;Automatisch gegenereerde beschrijving">
            <a:extLst>
              <a:ext uri="{FF2B5EF4-FFF2-40B4-BE49-F238E27FC236}">
                <a16:creationId xmlns:a16="http://schemas.microsoft.com/office/drawing/2014/main" id="{84338F9E-154A-02B1-B9E2-21C643FEF6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95" y="1735406"/>
            <a:ext cx="3871289" cy="2904555"/>
          </a:xfrm>
          <a:prstGeom prst="rect">
            <a:avLst/>
          </a:prstGeom>
        </p:spPr>
      </p:pic>
      <p:pic>
        <p:nvPicPr>
          <p:cNvPr id="14" name="Afbeelding 13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EE237B09-DA07-C8B1-DE9B-D7BDB32AE7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146" y="1905351"/>
            <a:ext cx="2827569" cy="376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95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FBA8483-3ED1-4A62-94DC-BBCAEAFC91D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FBA8483-3ED1-4A62-94DC-BBCAEAFC91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8A544E26-80F8-41EB-BFE0-541A1D54208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2. Slide Title">
            <a:extLst>
              <a:ext uri="{FF2B5EF4-FFF2-40B4-BE49-F238E27FC236}">
                <a16:creationId xmlns:a16="http://schemas.microsoft.com/office/drawing/2014/main" id="{D9197058-F479-4DCA-9BB9-DC557628D0A3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613068"/>
            <a:ext cx="11082528" cy="41549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000" b="1" dirty="0" err="1">
                <a:solidFill>
                  <a:schemeClr val="tx1"/>
                </a:solidFill>
              </a:rPr>
              <a:t>Gesprek</a:t>
            </a:r>
            <a:r>
              <a:rPr lang="en-US" sz="3000" b="1" dirty="0">
                <a:solidFill>
                  <a:schemeClr val="tx1"/>
                </a:solidFill>
              </a:rPr>
              <a:t> 1 </a:t>
            </a:r>
            <a:r>
              <a:rPr lang="en-US" sz="3000" b="1" dirty="0" err="1">
                <a:solidFill>
                  <a:schemeClr val="tx1"/>
                </a:solidFill>
              </a:rPr>
              <a:t>en</a:t>
            </a:r>
            <a:r>
              <a:rPr lang="en-US" sz="3000" b="1" dirty="0">
                <a:solidFill>
                  <a:schemeClr val="tx1"/>
                </a:solidFill>
              </a:rPr>
              <a:t> 2 - Het </a:t>
            </a:r>
            <a:r>
              <a:rPr lang="en-US" sz="3000" b="1" dirty="0" err="1">
                <a:solidFill>
                  <a:schemeClr val="tx1"/>
                </a:solidFill>
              </a:rPr>
              <a:t>werkvloerbezoek</a:t>
            </a:r>
            <a:r>
              <a:rPr lang="en-US" sz="3000" b="1" dirty="0">
                <a:solidFill>
                  <a:schemeClr val="tx1"/>
                </a:solidFill>
              </a:rPr>
              <a:t>: wat </a:t>
            </a:r>
            <a:r>
              <a:rPr lang="en-US" sz="3000" b="1" dirty="0" err="1">
                <a:solidFill>
                  <a:schemeClr val="tx1"/>
                </a:solidFill>
              </a:rPr>
              <a:t>wil</a:t>
            </a:r>
            <a:r>
              <a:rPr lang="en-US" sz="3000" b="1" dirty="0">
                <a:solidFill>
                  <a:schemeClr val="tx1"/>
                </a:solidFill>
              </a:rPr>
              <a:t> je laten </a:t>
            </a:r>
            <a:r>
              <a:rPr lang="en-US" sz="3000" b="1" dirty="0" err="1">
                <a:solidFill>
                  <a:schemeClr val="tx1"/>
                </a:solidFill>
              </a:rPr>
              <a:t>zien</a:t>
            </a:r>
            <a:r>
              <a:rPr lang="en-US" sz="3000" b="1" dirty="0">
                <a:solidFill>
                  <a:schemeClr val="tx1"/>
                </a:solidFill>
              </a:rPr>
              <a:t>?  </a:t>
            </a:r>
          </a:p>
        </p:txBody>
      </p:sp>
      <p:pic>
        <p:nvPicPr>
          <p:cNvPr id="46" name="Graphic 45" descr="Confused person">
            <a:extLst>
              <a:ext uri="{FF2B5EF4-FFF2-40B4-BE49-F238E27FC236}">
                <a16:creationId xmlns:a16="http://schemas.microsoft.com/office/drawing/2014/main" id="{0CB01724-F3FD-4F53-B074-912B1FD90C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9398" y="2032600"/>
            <a:ext cx="1317851" cy="131785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218767C-2797-4809-9B15-C157E72A7D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45" y="3857426"/>
            <a:ext cx="5019261" cy="2823335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1472E311-1F9A-493F-9335-1C52B25F4E00}"/>
              </a:ext>
            </a:extLst>
          </p:cNvPr>
          <p:cNvSpPr txBox="1"/>
          <p:nvPr/>
        </p:nvSpPr>
        <p:spPr>
          <a:xfrm>
            <a:off x="433958" y="1892994"/>
            <a:ext cx="1944204" cy="91440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nl-NL" sz="2400" dirty="0">
              <a:solidFill>
                <a:schemeClr val="accent3"/>
              </a:solidFill>
            </a:endParaRPr>
          </a:p>
        </p:txBody>
      </p:sp>
      <p:sp>
        <p:nvSpPr>
          <p:cNvPr id="6" name="Afgeronde rechthoek 1">
            <a:extLst>
              <a:ext uri="{FF2B5EF4-FFF2-40B4-BE49-F238E27FC236}">
                <a16:creationId xmlns:a16="http://schemas.microsoft.com/office/drawing/2014/main" id="{7396678C-985F-C400-EBB2-05CCDF9910CE}"/>
              </a:ext>
            </a:extLst>
          </p:cNvPr>
          <p:cNvSpPr/>
          <p:nvPr/>
        </p:nvSpPr>
        <p:spPr>
          <a:xfrm rot="20982643">
            <a:off x="5172149" y="1657373"/>
            <a:ext cx="2772330" cy="138564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nl-NL" sz="2400" b="1" dirty="0">
                <a:solidFill>
                  <a:schemeClr val="bg1"/>
                </a:solidFill>
              </a:rPr>
              <a:t>Deel je antwoord in de chat!</a:t>
            </a:r>
          </a:p>
        </p:txBody>
      </p:sp>
      <p:pic>
        <p:nvPicPr>
          <p:cNvPr id="11" name="Afbeelding 10" descr="Afbeelding met binnen, plafond, vloer, winkelwagen&#10;&#10;Automatisch gegenereerde beschrijving">
            <a:extLst>
              <a:ext uri="{FF2B5EF4-FFF2-40B4-BE49-F238E27FC236}">
                <a16:creationId xmlns:a16="http://schemas.microsoft.com/office/drawing/2014/main" id="{84338F9E-154A-02B1-B9E2-21C643FEF6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95" y="1735406"/>
            <a:ext cx="3871289" cy="2904555"/>
          </a:xfrm>
          <a:prstGeom prst="rect">
            <a:avLst/>
          </a:prstGeom>
        </p:spPr>
      </p:pic>
      <p:pic>
        <p:nvPicPr>
          <p:cNvPr id="14" name="Afbeelding 13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EE237B09-DA07-C8B1-DE9B-D7BDB32AE7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146" y="1905351"/>
            <a:ext cx="2827569" cy="376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91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31DB92C4-3044-43B3-BA9D-514C279C8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445" y="291240"/>
            <a:ext cx="7044630" cy="277812"/>
          </a:xfrm>
        </p:spPr>
        <p:txBody>
          <a:bodyPr>
            <a:noAutofit/>
          </a:bodyPr>
          <a:lstStyle/>
          <a:p>
            <a:r>
              <a:rPr lang="nl-NL" sz="3000" b="1" dirty="0"/>
              <a:t>Handvatten voor de gesprekken (1)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1F9CDB1-A467-4377-AA97-F4CCA494D8B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455276" y="6642101"/>
            <a:ext cx="212725" cy="155575"/>
          </a:xfrm>
        </p:spPr>
        <p:txBody>
          <a:bodyPr/>
          <a:lstStyle/>
          <a:p>
            <a:fld id="{42C328C1-A84F-4A39-A664-DBA00541A8C6}" type="slidenum">
              <a:rPr lang="nl-N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13</a:t>
            </a:fld>
            <a:endParaRPr lang="nl-NL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7F547A4-BCC9-0930-C6FA-F4B7B1B15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78" y="786707"/>
            <a:ext cx="7027797" cy="3674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5FDFC46-30F7-AA42-D37F-9B4543076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471" y="3429000"/>
            <a:ext cx="7570839" cy="3140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41E95036-D29A-F1F0-25D0-7A4E370E7BFA}"/>
              </a:ext>
            </a:extLst>
          </p:cNvPr>
          <p:cNvSpPr txBox="1"/>
          <p:nvPr/>
        </p:nvSpPr>
        <p:spPr>
          <a:xfrm>
            <a:off x="413445" y="5920429"/>
            <a:ext cx="32912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dirty="0">
                <a:hlinkClick r:id="rId4"/>
              </a:rPr>
              <a:t>https://stichting-leerkracht.nl/mentorgesprekken/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8705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31DB92C4-3044-43B3-BA9D-514C279C8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445" y="291240"/>
            <a:ext cx="7044630" cy="277812"/>
          </a:xfrm>
        </p:spPr>
        <p:txBody>
          <a:bodyPr>
            <a:noAutofit/>
          </a:bodyPr>
          <a:lstStyle/>
          <a:p>
            <a:r>
              <a:rPr lang="nl-NL" sz="3000" b="1" dirty="0"/>
              <a:t>Handvatten voor de gesprekken (2)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1F9CDB1-A467-4377-AA97-F4CCA494D8B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455276" y="6642101"/>
            <a:ext cx="212725" cy="155575"/>
          </a:xfrm>
        </p:spPr>
        <p:txBody>
          <a:bodyPr/>
          <a:lstStyle/>
          <a:p>
            <a:fld id="{42C328C1-A84F-4A39-A664-DBA00541A8C6}" type="slidenum">
              <a:rPr lang="nl-N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14</a:t>
            </a:fld>
            <a:endParaRPr lang="nl-NL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9436E93-5D5E-3913-9F33-75BD2A9C8A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5" r="1123"/>
          <a:stretch/>
        </p:blipFill>
        <p:spPr>
          <a:xfrm>
            <a:off x="512057" y="1211849"/>
            <a:ext cx="5220930" cy="3632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1321512-75D2-D9D3-5AA5-657CD0518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627" y="324306"/>
            <a:ext cx="4567300" cy="6209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C832E671-ADBE-33D1-B306-0F5F4AC36D1F}"/>
              </a:ext>
            </a:extLst>
          </p:cNvPr>
          <p:cNvSpPr txBox="1"/>
          <p:nvPr/>
        </p:nvSpPr>
        <p:spPr>
          <a:xfrm>
            <a:off x="226306" y="599577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dirty="0">
                <a:hlinkClick r:id="rId4"/>
              </a:rPr>
              <a:t>https://stichting-leerkracht.nl/mentorgesprekken/</a:t>
            </a:r>
            <a:endParaRPr lang="nl-NL" dirty="0"/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377107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31DB92C4-3044-43B3-BA9D-514C279C8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5520" y="253306"/>
            <a:ext cx="7044630" cy="277812"/>
          </a:xfrm>
        </p:spPr>
        <p:txBody>
          <a:bodyPr>
            <a:noAutofit/>
          </a:bodyPr>
          <a:lstStyle/>
          <a:p>
            <a:r>
              <a:rPr lang="nl-NL" sz="3000" b="1" dirty="0"/>
              <a:t>Gesprek 2 – op school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1F9CDB1-A467-4377-AA97-F4CCA494D8B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455276" y="6642101"/>
            <a:ext cx="212725" cy="155575"/>
          </a:xfrm>
        </p:spPr>
        <p:txBody>
          <a:bodyPr/>
          <a:lstStyle/>
          <a:p>
            <a:fld id="{42C328C1-A84F-4A39-A664-DBA00541A8C6}" type="slidenum">
              <a:rPr lang="nl-N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15</a:t>
            </a:fld>
            <a:endParaRPr lang="nl-NL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Rechthoek 9">
            <a:extLst>
              <a:ext uri="{FF2B5EF4-FFF2-40B4-BE49-F238E27FC236}">
                <a16:creationId xmlns:a16="http://schemas.microsoft.com/office/drawing/2014/main" id="{974AA6EC-D812-45F6-9B54-B31D7F9B2C01}"/>
              </a:ext>
            </a:extLst>
          </p:cNvPr>
          <p:cNvSpPr/>
          <p:nvPr/>
        </p:nvSpPr>
        <p:spPr>
          <a:xfrm>
            <a:off x="1897187" y="2934407"/>
            <a:ext cx="8532813" cy="2823160"/>
          </a:xfrm>
          <a:prstGeom prst="roundRect">
            <a:avLst>
              <a:gd name="adj" fmla="val 9142"/>
            </a:avLst>
          </a:prstGeom>
          <a:solidFill>
            <a:srgbClr val="FFFFFF"/>
          </a:solidFill>
          <a:ln w="12700" cap="flat" cmpd="sng" algn="ctr">
            <a:solidFill>
              <a:srgbClr val="9DC3E6">
                <a:shade val="50000"/>
              </a:srgbClr>
            </a:solidFill>
            <a:prstDash val="solid"/>
          </a:ln>
          <a:effectLst/>
        </p:spPr>
        <p:txBody>
          <a:bodyPr/>
          <a:lstStyle/>
          <a:p>
            <a:pPr defTabSz="914400">
              <a:defRPr/>
            </a:pPr>
            <a:endParaRPr lang="nl-NL" sz="2000" b="1" kern="0">
              <a:solidFill>
                <a:srgbClr val="2E75B6"/>
              </a:solidFill>
              <a:latin typeface="Arial"/>
            </a:endParaRPr>
          </a:p>
          <a:p>
            <a:pPr marL="0" lvl="2" defTabSz="914400">
              <a:defRPr/>
            </a:pPr>
            <a:endParaRPr lang="nl-NL" sz="2000" ker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41568C10-EEB1-442F-8A44-B7E9DA06ABE3}"/>
              </a:ext>
            </a:extLst>
          </p:cNvPr>
          <p:cNvSpPr/>
          <p:nvPr/>
        </p:nvSpPr>
        <p:spPr>
          <a:xfrm>
            <a:off x="1919536" y="1256953"/>
            <a:ext cx="8488116" cy="1473635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9DC3E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nl-NL" sz="200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Tekstvak 8">
            <a:extLst>
              <a:ext uri="{FF2B5EF4-FFF2-40B4-BE49-F238E27FC236}">
                <a16:creationId xmlns:a16="http://schemas.microsoft.com/office/drawing/2014/main" id="{BCF7D85F-7BE1-42C6-B6A4-CC36BF025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776" y="1310859"/>
            <a:ext cx="8494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97607" lvl="1" indent="-195602" defTabSz="913526" fontAlgn="base">
              <a:spcBef>
                <a:spcPct val="0"/>
              </a:spcBef>
              <a:spcAft>
                <a:spcPct val="0"/>
              </a:spcAft>
              <a:buClr>
                <a:srgbClr val="47A0AF"/>
              </a:buClr>
              <a:defRPr/>
            </a:pPr>
            <a:r>
              <a:rPr lang="nl-NL" altLang="nl-NL" sz="2000" b="1" kern="0" dirty="0">
                <a:solidFill>
                  <a:srgbClr val="2E75B6"/>
                </a:solidFill>
              </a:rPr>
              <a:t>Doel: 	</a:t>
            </a:r>
          </a:p>
        </p:txBody>
      </p:sp>
      <p:sp>
        <p:nvSpPr>
          <p:cNvPr id="11" name="Rectangle 6167">
            <a:extLst>
              <a:ext uri="{FF2B5EF4-FFF2-40B4-BE49-F238E27FC236}">
                <a16:creationId xmlns:a16="http://schemas.microsoft.com/office/drawing/2014/main" id="{A36B183E-08A1-42DE-A2FD-A665492C4933}"/>
              </a:ext>
            </a:extLst>
          </p:cNvPr>
          <p:cNvSpPr txBox="1">
            <a:spLocks/>
          </p:cNvSpPr>
          <p:nvPr/>
        </p:nvSpPr>
        <p:spPr>
          <a:xfrm>
            <a:off x="3508494" y="3036460"/>
            <a:ext cx="6727915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285750" indent="-285750">
              <a:lnSpc>
                <a:spcPct val="150000"/>
              </a:lnSpc>
              <a:buClr>
                <a:srgbClr val="44546A"/>
              </a:buClr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Terugkijken op persoonlijk experiment</a:t>
            </a:r>
          </a:p>
          <a:p>
            <a:pPr marL="285750" indent="-285750">
              <a:lnSpc>
                <a:spcPct val="150000"/>
              </a:lnSpc>
              <a:buClr>
                <a:srgbClr val="44546A"/>
              </a:buClr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Verandermodel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Clr>
                <a:srgbClr val="44546A"/>
              </a:buClr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‘Schoolvloer’-bezoek 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Clr>
                <a:srgbClr val="44546A"/>
              </a:buClr>
              <a:buFont typeface="Wingdings" panose="05000000000000000000" pitchFamily="2" charset="2"/>
              <a:buChar char="§"/>
            </a:pPr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Intervisie over en weer &amp; nieuw experiment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Clr>
                <a:srgbClr val="44546A"/>
              </a:buClr>
              <a:buFont typeface="Wingdings" panose="05000000000000000000" pitchFamily="2" charset="2"/>
              <a:buChar char="§"/>
            </a:pPr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Check-out </a:t>
            </a:r>
          </a:p>
          <a:p>
            <a:pPr marL="285750" indent="-285750">
              <a:spcAft>
                <a:spcPts val="800"/>
              </a:spcAft>
              <a:buClr>
                <a:srgbClr val="44546A"/>
              </a:buClr>
              <a:buFont typeface="Wingdings" panose="05000000000000000000" pitchFamily="2" charset="2"/>
              <a:buChar char="§"/>
            </a:pPr>
            <a:endParaRPr lang="nl-NL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vak 8">
            <a:extLst>
              <a:ext uri="{FF2B5EF4-FFF2-40B4-BE49-F238E27FC236}">
                <a16:creationId xmlns:a16="http://schemas.microsoft.com/office/drawing/2014/main" id="{C252DEA1-FF19-4A23-8A96-90C87C505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775" y="3036460"/>
            <a:ext cx="15692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97607" lvl="1" indent="-195602" defTabSz="913526" fontAlgn="base">
              <a:spcBef>
                <a:spcPct val="0"/>
              </a:spcBef>
              <a:spcAft>
                <a:spcPct val="0"/>
              </a:spcAft>
              <a:buClr>
                <a:srgbClr val="47A0AF"/>
              </a:buClr>
              <a:defRPr/>
            </a:pPr>
            <a:r>
              <a:rPr lang="nl-NL" altLang="nl-NL" sz="2000" b="1" kern="0" dirty="0">
                <a:solidFill>
                  <a:srgbClr val="2E75B6"/>
                </a:solidFill>
              </a:rPr>
              <a:t>Uitvoering:</a:t>
            </a:r>
            <a:endParaRPr lang="nl-NL" altLang="nl-NL" sz="2000" kern="0" dirty="0">
              <a:solidFill>
                <a:srgbClr val="000000"/>
              </a:solidFill>
            </a:endParaRPr>
          </a:p>
        </p:txBody>
      </p:sp>
      <p:sp>
        <p:nvSpPr>
          <p:cNvPr id="12" name="Tekstvak 8">
            <a:extLst>
              <a:ext uri="{FF2B5EF4-FFF2-40B4-BE49-F238E27FC236}">
                <a16:creationId xmlns:a16="http://schemas.microsoft.com/office/drawing/2014/main" id="{480C60F8-2E48-4043-AED0-3BDB48BAE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8375" y="1357149"/>
            <a:ext cx="67414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lvl="1" defTabSz="913526" fontAlgn="base">
              <a:spcBef>
                <a:spcPct val="0"/>
              </a:spcBef>
              <a:spcAft>
                <a:spcPct val="0"/>
              </a:spcAft>
              <a:buClr>
                <a:srgbClr val="47A0AF"/>
              </a:buClr>
              <a:buFont typeface="Wingdings" panose="05000000000000000000" pitchFamily="2" charset="2"/>
              <a:buChar char="§"/>
              <a:defRPr/>
            </a:pPr>
            <a:r>
              <a:rPr lang="nl-NL" altLang="nl-NL" sz="2000" kern="0" dirty="0"/>
              <a:t>Beeld krijgen van continu verbeteren op school</a:t>
            </a:r>
          </a:p>
          <a:p>
            <a:pPr marL="285750" lvl="1" defTabSz="913526" fontAlgn="base">
              <a:spcBef>
                <a:spcPct val="0"/>
              </a:spcBef>
              <a:spcAft>
                <a:spcPct val="0"/>
              </a:spcAft>
              <a:buClr>
                <a:srgbClr val="47A0AF"/>
              </a:buClr>
              <a:buFont typeface="Wingdings" panose="05000000000000000000" pitchFamily="2" charset="2"/>
              <a:buChar char="§"/>
              <a:defRPr/>
            </a:pPr>
            <a:r>
              <a:rPr lang="nl-NL" altLang="nl-NL" sz="2000" kern="0" dirty="0"/>
              <a:t>Handvatten en concrete ideeën voor </a:t>
            </a:r>
            <a:br>
              <a:rPr lang="nl-NL" altLang="nl-NL" sz="2000" kern="0" dirty="0"/>
            </a:br>
            <a:r>
              <a:rPr lang="nl-NL" altLang="nl-NL" sz="2000" kern="0" dirty="0"/>
              <a:t>een volgende stap voor het meenemen </a:t>
            </a:r>
            <a:br>
              <a:rPr lang="nl-NL" altLang="nl-NL" sz="2000" kern="0" dirty="0"/>
            </a:br>
            <a:r>
              <a:rPr lang="nl-NL" altLang="nl-NL" sz="2000" kern="0" dirty="0"/>
              <a:t>van een team in continu verbeteren</a:t>
            </a:r>
          </a:p>
        </p:txBody>
      </p:sp>
    </p:spTree>
    <p:extLst>
      <p:ext uri="{BB962C8B-B14F-4D97-AF65-F5344CB8AC3E}">
        <p14:creationId xmlns:p14="http://schemas.microsoft.com/office/powerpoint/2010/main" val="1854180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31DB92C4-3044-43B3-BA9D-514C279C8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740" y="299106"/>
            <a:ext cx="7044630" cy="2778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z="3000" b="1" dirty="0"/>
              <a:t>Gesprek 2 – verandermodel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1F9CDB1-A467-4377-AA97-F4CCA494D8B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455276" y="6642101"/>
            <a:ext cx="212725" cy="155575"/>
          </a:xfrm>
        </p:spPr>
        <p:txBody>
          <a:bodyPr/>
          <a:lstStyle/>
          <a:p>
            <a:fld id="{42C328C1-A84F-4A39-A664-DBA00541A8C6}" type="slidenum">
              <a:rPr lang="nl-N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16</a:t>
            </a:fld>
            <a:endParaRPr lang="nl-NL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McK 5. Source">
            <a:extLst>
              <a:ext uri="{FF2B5EF4-FFF2-40B4-BE49-F238E27FC236}">
                <a16:creationId xmlns:a16="http://schemas.microsoft.com/office/drawing/2014/main" id="{703782F4-8F54-4240-981F-574C2FFD3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7874" y="6435783"/>
            <a:ext cx="8928992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/>
          <a:p>
            <a:pPr defTabSz="913526"/>
            <a:r>
              <a:rPr lang="nl-NL" sz="800" dirty="0">
                <a:solidFill>
                  <a:prstClr val="black"/>
                </a:solidFill>
                <a:latin typeface="Calibri" panose="020F0502020204030204"/>
              </a:rPr>
              <a:t>Bron: Scott Keller </a:t>
            </a:r>
            <a:r>
              <a:rPr lang="nl-NL" sz="800" dirty="0" err="1">
                <a:solidFill>
                  <a:prstClr val="black"/>
                </a:solidFill>
                <a:latin typeface="Calibri" panose="020F0502020204030204"/>
              </a:rPr>
              <a:t>and</a:t>
            </a:r>
            <a:r>
              <a:rPr lang="nl-NL" sz="800" dirty="0">
                <a:solidFill>
                  <a:prstClr val="black"/>
                </a:solidFill>
                <a:latin typeface="Calibri" panose="020F0502020204030204"/>
              </a:rPr>
              <a:t> Colin Price, ‘Performance </a:t>
            </a:r>
            <a:r>
              <a:rPr lang="nl-NL" sz="800" dirty="0" err="1">
                <a:solidFill>
                  <a:prstClr val="black"/>
                </a:solidFill>
                <a:latin typeface="Calibri" panose="020F0502020204030204"/>
              </a:rPr>
              <a:t>and</a:t>
            </a:r>
            <a:r>
              <a:rPr lang="nl-NL" sz="800" dirty="0">
                <a:solidFill>
                  <a:prstClr val="black"/>
                </a:solidFill>
                <a:latin typeface="Calibri" panose="020F0502020204030204"/>
              </a:rPr>
              <a:t> Health: An </a:t>
            </a:r>
            <a:r>
              <a:rPr lang="nl-NL" sz="800" dirty="0" err="1">
                <a:solidFill>
                  <a:prstClr val="black"/>
                </a:solidFill>
                <a:latin typeface="Calibri" panose="020F0502020204030204"/>
              </a:rPr>
              <a:t>evidence-based</a:t>
            </a:r>
            <a:r>
              <a:rPr lang="nl-NL" sz="800" dirty="0">
                <a:solidFill>
                  <a:prstClr val="black"/>
                </a:solidFill>
                <a:latin typeface="Calibri" panose="020F0502020204030204"/>
              </a:rPr>
              <a:t> approach </a:t>
            </a:r>
            <a:r>
              <a:rPr lang="nl-NL" sz="800" dirty="0" err="1">
                <a:solidFill>
                  <a:prstClr val="black"/>
                </a:solidFill>
                <a:latin typeface="Calibri" panose="020F0502020204030204"/>
              </a:rPr>
              <a:t>to</a:t>
            </a:r>
            <a:r>
              <a:rPr lang="nl-NL" sz="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nl-NL" sz="800" dirty="0" err="1">
                <a:solidFill>
                  <a:prstClr val="black"/>
                </a:solidFill>
                <a:latin typeface="Calibri" panose="020F0502020204030204"/>
              </a:rPr>
              <a:t>transforming</a:t>
            </a:r>
            <a:r>
              <a:rPr lang="nl-NL" sz="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nl-NL" sz="800" dirty="0" err="1">
                <a:solidFill>
                  <a:prstClr val="black"/>
                </a:solidFill>
                <a:latin typeface="Calibri" panose="020F0502020204030204"/>
              </a:rPr>
              <a:t>your</a:t>
            </a:r>
            <a:r>
              <a:rPr lang="nl-NL" sz="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nl-NL" sz="800" dirty="0" err="1">
                <a:solidFill>
                  <a:prstClr val="black"/>
                </a:solidFill>
                <a:latin typeface="Calibri" panose="020F0502020204030204"/>
              </a:rPr>
              <a:t>organisation</a:t>
            </a:r>
            <a:r>
              <a:rPr lang="nl-NL" sz="800" dirty="0">
                <a:solidFill>
                  <a:prstClr val="black"/>
                </a:solidFill>
                <a:latin typeface="Calibri" panose="020F0502020204030204"/>
              </a:rPr>
              <a:t>’, 2010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757D367-94AF-ED44-84F4-5D6FC78C1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21377" y="-354171"/>
            <a:ext cx="4938458" cy="772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24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F2AD2225-FD3E-4CE3-BEC6-51E36947D487}"/>
              </a:ext>
            </a:extLst>
          </p:cNvPr>
          <p:cNvSpPr txBox="1"/>
          <p:nvPr/>
        </p:nvSpPr>
        <p:spPr>
          <a:xfrm>
            <a:off x="565137" y="2563827"/>
            <a:ext cx="6298537" cy="86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Uit dit verandermodel: </a:t>
            </a:r>
          </a:p>
          <a:p>
            <a:pPr>
              <a:lnSpc>
                <a:spcPct val="107000"/>
              </a:lnSpc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is jouw sterkste punt?   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2. Slide Title">
            <a:extLst>
              <a:ext uri="{FF2B5EF4-FFF2-40B4-BE49-F238E27FC236}">
                <a16:creationId xmlns:a16="http://schemas.microsoft.com/office/drawing/2014/main" id="{C88AC900-7448-4B93-870A-A29BBC9BC1DA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87113" y="517757"/>
            <a:ext cx="8311896" cy="430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500" b="1" kern="1200" spc="0" baseline="0" dirty="0">
                <a:ln w="6350" cap="flat">
                  <a:noFill/>
                  <a:miter lim="800000"/>
                </a:ln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nl-NL" sz="2800" dirty="0">
                <a:solidFill>
                  <a:srgbClr val="34A1DB"/>
                </a:solidFill>
                <a:latin typeface="Calibri"/>
              </a:rPr>
              <a:t>Chat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31979B6-67B3-8E45-B1CB-EF2F6C24D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76841" y="1341786"/>
            <a:ext cx="3003779" cy="469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95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F2AD2225-FD3E-4CE3-BEC6-51E36947D487}"/>
              </a:ext>
            </a:extLst>
          </p:cNvPr>
          <p:cNvSpPr txBox="1"/>
          <p:nvPr/>
        </p:nvSpPr>
        <p:spPr>
          <a:xfrm>
            <a:off x="565137" y="2563827"/>
            <a:ext cx="6298537" cy="86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Uit dit verandermodel: </a:t>
            </a:r>
          </a:p>
          <a:p>
            <a:pPr>
              <a:lnSpc>
                <a:spcPct val="107000"/>
              </a:lnSpc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is jouw sterkste punt?   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2. Slide Title">
            <a:extLst>
              <a:ext uri="{FF2B5EF4-FFF2-40B4-BE49-F238E27FC236}">
                <a16:creationId xmlns:a16="http://schemas.microsoft.com/office/drawing/2014/main" id="{C88AC900-7448-4B93-870A-A29BBC9BC1DA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87113" y="517757"/>
            <a:ext cx="8311896" cy="430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500" b="1" kern="1200" spc="0" baseline="0" dirty="0">
                <a:ln w="6350" cap="flat">
                  <a:noFill/>
                  <a:miter lim="800000"/>
                </a:ln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nl-NL" sz="2800" dirty="0">
                <a:solidFill>
                  <a:srgbClr val="34A1DB"/>
                </a:solidFill>
                <a:latin typeface="Calibri"/>
              </a:rPr>
              <a:t>Chat</a:t>
            </a:r>
          </a:p>
        </p:txBody>
      </p:sp>
      <p:sp>
        <p:nvSpPr>
          <p:cNvPr id="2" name="Afgeronde rechthoek 1">
            <a:extLst>
              <a:ext uri="{FF2B5EF4-FFF2-40B4-BE49-F238E27FC236}">
                <a16:creationId xmlns:a16="http://schemas.microsoft.com/office/drawing/2014/main" id="{2E0FDCE6-3453-6F4C-A942-C9C20A210F8B}"/>
              </a:ext>
            </a:extLst>
          </p:cNvPr>
          <p:cNvSpPr/>
          <p:nvPr/>
        </p:nvSpPr>
        <p:spPr>
          <a:xfrm rot="20982643">
            <a:off x="2500583" y="3791823"/>
            <a:ext cx="2770228" cy="176452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nl-NL" sz="2400" b="1" dirty="0">
                <a:solidFill>
                  <a:schemeClr val="bg1"/>
                </a:solidFill>
              </a:rPr>
              <a:t>Deel je antwoord in de chat!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31979B6-67B3-8E45-B1CB-EF2F6C24D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76841" y="1341786"/>
            <a:ext cx="3003779" cy="469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67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31DB92C4-3044-43B3-BA9D-514C279C8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5520" y="253306"/>
            <a:ext cx="7044630" cy="2778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z="3000" b="1" dirty="0"/>
              <a:t>Gesprek 3 – online (of elders)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1F9CDB1-A467-4377-AA97-F4CCA494D8B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455276" y="6642101"/>
            <a:ext cx="212725" cy="155575"/>
          </a:xfrm>
        </p:spPr>
        <p:txBody>
          <a:bodyPr/>
          <a:lstStyle/>
          <a:p>
            <a:fld id="{42C328C1-A84F-4A39-A664-DBA00541A8C6}" type="slidenum">
              <a:rPr lang="nl-N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19</a:t>
            </a:fld>
            <a:endParaRPr lang="nl-NL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4" name="Rechthoek 9">
            <a:extLst>
              <a:ext uri="{FF2B5EF4-FFF2-40B4-BE49-F238E27FC236}">
                <a16:creationId xmlns:a16="http://schemas.microsoft.com/office/drawing/2014/main" id="{446F3DE4-054D-4BDA-8E34-89D569FBBD9A}"/>
              </a:ext>
            </a:extLst>
          </p:cNvPr>
          <p:cNvSpPr/>
          <p:nvPr/>
        </p:nvSpPr>
        <p:spPr>
          <a:xfrm>
            <a:off x="1897187" y="2934407"/>
            <a:ext cx="8532813" cy="2612734"/>
          </a:xfrm>
          <a:prstGeom prst="roundRect">
            <a:avLst>
              <a:gd name="adj" fmla="val 9142"/>
            </a:avLst>
          </a:prstGeom>
          <a:solidFill>
            <a:srgbClr val="FFFFFF"/>
          </a:solidFill>
          <a:ln w="12700" cap="flat" cmpd="sng" algn="ctr">
            <a:solidFill>
              <a:srgbClr val="9DC3E6">
                <a:shade val="50000"/>
              </a:srgbClr>
            </a:solidFill>
            <a:prstDash val="solid"/>
          </a:ln>
          <a:effectLst/>
        </p:spPr>
        <p:txBody>
          <a:bodyPr/>
          <a:lstStyle/>
          <a:p>
            <a:pPr defTabSz="914400">
              <a:defRPr/>
            </a:pPr>
            <a:endParaRPr lang="nl-NL" sz="2000" b="1" kern="0">
              <a:solidFill>
                <a:srgbClr val="2E75B6"/>
              </a:solidFill>
              <a:latin typeface="Arial"/>
            </a:endParaRPr>
          </a:p>
          <a:p>
            <a:pPr marL="0" lvl="2" defTabSz="914400">
              <a:defRPr/>
            </a:pPr>
            <a:endParaRPr lang="nl-NL" sz="2000" ker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Rechthoek 6">
            <a:extLst>
              <a:ext uri="{FF2B5EF4-FFF2-40B4-BE49-F238E27FC236}">
                <a16:creationId xmlns:a16="http://schemas.microsoft.com/office/drawing/2014/main" id="{CFF6ECD4-35CE-40AE-B0C3-B176A81C78D6}"/>
              </a:ext>
            </a:extLst>
          </p:cNvPr>
          <p:cNvSpPr/>
          <p:nvPr/>
        </p:nvSpPr>
        <p:spPr>
          <a:xfrm>
            <a:off x="1919536" y="1256953"/>
            <a:ext cx="8488116" cy="1473635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9DC3E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nl-NL" sz="200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Tekstvak 8">
            <a:extLst>
              <a:ext uri="{FF2B5EF4-FFF2-40B4-BE49-F238E27FC236}">
                <a16:creationId xmlns:a16="http://schemas.microsoft.com/office/drawing/2014/main" id="{17649905-C2A5-44D0-BE7D-FE9DCD31D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776" y="1310859"/>
            <a:ext cx="8494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97607" lvl="1" indent="-195602" defTabSz="913526" fontAlgn="base">
              <a:spcBef>
                <a:spcPct val="0"/>
              </a:spcBef>
              <a:spcAft>
                <a:spcPct val="0"/>
              </a:spcAft>
              <a:buClr>
                <a:srgbClr val="47A0AF"/>
              </a:buClr>
              <a:defRPr/>
            </a:pPr>
            <a:r>
              <a:rPr lang="nl-NL" altLang="nl-NL" sz="2000" b="1" kern="0" dirty="0">
                <a:solidFill>
                  <a:srgbClr val="2E75B6"/>
                </a:solidFill>
              </a:rPr>
              <a:t>Doel: 	</a:t>
            </a:r>
          </a:p>
        </p:txBody>
      </p:sp>
      <p:sp>
        <p:nvSpPr>
          <p:cNvPr id="21" name="Tekstvak 8">
            <a:extLst>
              <a:ext uri="{FF2B5EF4-FFF2-40B4-BE49-F238E27FC236}">
                <a16:creationId xmlns:a16="http://schemas.microsoft.com/office/drawing/2014/main" id="{8F165859-8D6C-46C7-A219-EDD7A7FAD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775" y="3036460"/>
            <a:ext cx="15692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97607" lvl="1" indent="-195602" defTabSz="913526" fontAlgn="base">
              <a:spcBef>
                <a:spcPct val="0"/>
              </a:spcBef>
              <a:spcAft>
                <a:spcPct val="0"/>
              </a:spcAft>
              <a:buClr>
                <a:srgbClr val="47A0AF"/>
              </a:buClr>
              <a:defRPr/>
            </a:pPr>
            <a:r>
              <a:rPr lang="nl-NL" altLang="nl-NL" sz="2000" b="1" kern="0" dirty="0">
                <a:solidFill>
                  <a:srgbClr val="2E75B6"/>
                </a:solidFill>
              </a:rPr>
              <a:t>Uitvoering:</a:t>
            </a:r>
            <a:endParaRPr lang="nl-NL" altLang="nl-NL" sz="2000" kern="0" dirty="0">
              <a:solidFill>
                <a:srgbClr val="000000"/>
              </a:solidFill>
            </a:endParaRPr>
          </a:p>
        </p:txBody>
      </p:sp>
      <p:sp>
        <p:nvSpPr>
          <p:cNvPr id="22" name="Tekstvak 8">
            <a:extLst>
              <a:ext uri="{FF2B5EF4-FFF2-40B4-BE49-F238E27FC236}">
                <a16:creationId xmlns:a16="http://schemas.microsoft.com/office/drawing/2014/main" id="{D61E0DA7-AC5E-4560-B16F-DD7CA1B4D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5144" y="1359886"/>
            <a:ext cx="67414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58775" indent="-358775">
              <a:buFont typeface="Wingdings" panose="05000000000000000000" pitchFamily="2" charset="2"/>
              <a:buChar char="§"/>
            </a:pPr>
            <a:r>
              <a:rPr lang="nl-NL" altLang="nl-NL" sz="2000" dirty="0">
                <a:solidFill>
                  <a:prstClr val="black"/>
                </a:solidFill>
                <a:cs typeface="Arial" panose="020B0604020202020204" pitchFamily="34" charset="0"/>
              </a:rPr>
              <a:t>Persoonlijke ontwikkeling als leidinggevende of als coach in de continu verbetercultuur</a:t>
            </a:r>
          </a:p>
          <a:p>
            <a:pPr marL="358775" indent="-358775">
              <a:buFont typeface="Wingdings" panose="05000000000000000000" pitchFamily="2" charset="2"/>
              <a:buChar char="§"/>
            </a:pPr>
            <a:r>
              <a:rPr lang="nl-NL" altLang="nl-NL" sz="2000" dirty="0">
                <a:solidFill>
                  <a:prstClr val="black"/>
                </a:solidFill>
                <a:cs typeface="Arial" panose="020B0604020202020204" pitchFamily="34" charset="0"/>
              </a:rPr>
              <a:t>Afronding van het mentorprogramma</a:t>
            </a:r>
          </a:p>
        </p:txBody>
      </p:sp>
      <p:sp>
        <p:nvSpPr>
          <p:cNvPr id="23" name="Rectangle 6167">
            <a:extLst>
              <a:ext uri="{FF2B5EF4-FFF2-40B4-BE49-F238E27FC236}">
                <a16:creationId xmlns:a16="http://schemas.microsoft.com/office/drawing/2014/main" id="{8D6E645E-749E-4F1E-AB08-095D7C60B890}"/>
              </a:ext>
            </a:extLst>
          </p:cNvPr>
          <p:cNvSpPr txBox="1">
            <a:spLocks/>
          </p:cNvSpPr>
          <p:nvPr/>
        </p:nvSpPr>
        <p:spPr>
          <a:xfrm>
            <a:off x="3508494" y="3036460"/>
            <a:ext cx="6727915" cy="27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285750" indent="-285750">
              <a:lnSpc>
                <a:spcPct val="150000"/>
              </a:lnSpc>
              <a:buClr>
                <a:srgbClr val="44546A"/>
              </a:buClr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Terugkijken op persoonlijk experiment</a:t>
            </a:r>
          </a:p>
          <a:p>
            <a:pPr marL="285750" indent="-285750">
              <a:lnSpc>
                <a:spcPct val="150000"/>
              </a:lnSpc>
              <a:buClr>
                <a:srgbClr val="44546A"/>
              </a:buClr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Wat is er van jou persoonlijk nodig voor duurzame impact? </a:t>
            </a:r>
            <a:r>
              <a:rPr lang="nl-NL" sz="20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 hulp </a:t>
            </a:r>
            <a:r>
              <a:rPr lang="nl-NL" sz="2000" i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web-applicatie</a:t>
            </a:r>
            <a:endParaRPr lang="nl-NL" sz="2000" i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44546A"/>
              </a:buClr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lang="nl-NL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endParaRPr lang="nl-NL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44546A"/>
              </a:buClr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Check-out &amp; afscheid</a:t>
            </a:r>
            <a:endParaRPr lang="nl-NL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44546A"/>
              </a:buClr>
              <a:buFont typeface="Wingdings" panose="05000000000000000000" pitchFamily="2" charset="2"/>
              <a:buChar char="§"/>
            </a:pPr>
            <a:endParaRPr lang="nl-NL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351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F2AD2225-FD3E-4CE3-BEC6-51E36947D487}"/>
              </a:ext>
            </a:extLst>
          </p:cNvPr>
          <p:cNvSpPr txBox="1"/>
          <p:nvPr/>
        </p:nvSpPr>
        <p:spPr>
          <a:xfrm>
            <a:off x="884583" y="1786206"/>
            <a:ext cx="4530383" cy="3631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Welkom, introductie </a:t>
            </a:r>
          </a:p>
          <a:p>
            <a:pPr marL="214313" indent="-214313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Check-in: ‘waarom doe je mee?’ </a:t>
            </a:r>
          </a:p>
          <a:p>
            <a:pPr marL="214313" indent="-214313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Doel en opzet van het </a:t>
            </a:r>
            <a:r>
              <a:rPr lang="nl-NL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mentoringprogramma</a:t>
            </a: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4313" indent="-214313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Delen ervaringen 2021</a:t>
            </a:r>
          </a:p>
          <a:p>
            <a:pPr marL="214313" indent="-214313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werkvloerbezoek </a:t>
            </a:r>
          </a:p>
          <a:p>
            <a:pPr marL="214313" indent="-214313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Intervisie</a:t>
            </a:r>
          </a:p>
          <a:p>
            <a:pPr marL="214313" indent="-214313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verandermodel</a:t>
            </a:r>
          </a:p>
          <a:p>
            <a:pPr marL="214313" indent="-214313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Afronding en volgende stappen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2. Slide Title">
            <a:extLst>
              <a:ext uri="{FF2B5EF4-FFF2-40B4-BE49-F238E27FC236}">
                <a16:creationId xmlns:a16="http://schemas.microsoft.com/office/drawing/2014/main" id="{C88AC900-7448-4B93-870A-A29BBC9BC1DA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87113" y="517757"/>
            <a:ext cx="8311896" cy="430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500" b="1" kern="1200" spc="0" baseline="0" dirty="0">
                <a:ln w="6350" cap="flat">
                  <a:noFill/>
                  <a:miter lim="800000"/>
                </a:ln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nl-NL" sz="2800" dirty="0">
                <a:solidFill>
                  <a:srgbClr val="34A1DB"/>
                </a:solidFill>
                <a:latin typeface="Calibri"/>
              </a:rPr>
              <a:t>Agenda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3EDDC5A-808C-428F-9F6F-36AA00249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34" y="1612432"/>
            <a:ext cx="6062190" cy="34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45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FBA8483-3ED1-4A62-94DC-BBCAEAFC91D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FBA8483-3ED1-4A62-94DC-BBCAEAFC91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8A544E26-80F8-41EB-BFE0-541A1D54208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pic>
        <p:nvPicPr>
          <p:cNvPr id="46" name="Graphic 45" descr="Confused person">
            <a:extLst>
              <a:ext uri="{FF2B5EF4-FFF2-40B4-BE49-F238E27FC236}">
                <a16:creationId xmlns:a16="http://schemas.microsoft.com/office/drawing/2014/main" id="{0CB01724-F3FD-4F53-B074-912B1FD90C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9398" y="2032600"/>
            <a:ext cx="1317851" cy="1317851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C1ED5EC1-82A2-4E0B-8B60-095194D7D2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88012" y="2129085"/>
            <a:ext cx="1070646" cy="1070646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C15C18C2-1129-4C33-854C-CFCD2E9824C5}"/>
              </a:ext>
            </a:extLst>
          </p:cNvPr>
          <p:cNvSpPr/>
          <p:nvPr/>
        </p:nvSpPr>
        <p:spPr>
          <a:xfrm>
            <a:off x="5273612" y="1162344"/>
            <a:ext cx="4985671" cy="271190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leidinggevende laat duidelijk merken zelf ook onderdeel te zijn van de cultuurverandering.</a:t>
            </a:r>
          </a:p>
          <a:p>
            <a:pPr algn="ctr"/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boom&#10;&#10;Automatisch gegenereerde beschrijving">
            <a:extLst>
              <a:ext uri="{FF2B5EF4-FFF2-40B4-BE49-F238E27FC236}">
                <a16:creationId xmlns:a16="http://schemas.microsoft.com/office/drawing/2014/main" id="{F31C2431-B9B7-4774-90F1-60DB2C2271E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474" y="2982048"/>
            <a:ext cx="1730829" cy="742567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42D93DD8-6695-45F0-B9C1-32FFFE0DA3D0}"/>
              </a:ext>
            </a:extLst>
          </p:cNvPr>
          <p:cNvSpPr/>
          <p:nvPr/>
        </p:nvSpPr>
        <p:spPr>
          <a:xfrm>
            <a:off x="8386589" y="3290496"/>
            <a:ext cx="1483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nl-NL" i="1" dirty="0">
                <a:solidFill>
                  <a:schemeClr val="bg1">
                    <a:lumMod val="65000"/>
                  </a:schemeClr>
                </a:solidFill>
              </a:rPr>
              <a:t>Rolmodel zijn </a:t>
            </a:r>
          </a:p>
        </p:txBody>
      </p:sp>
      <p:sp>
        <p:nvSpPr>
          <p:cNvPr id="10" name="Titel 16">
            <a:extLst>
              <a:ext uri="{FF2B5EF4-FFF2-40B4-BE49-F238E27FC236}">
                <a16:creationId xmlns:a16="http://schemas.microsoft.com/office/drawing/2014/main" id="{0B2284BE-76D6-4BF7-8A76-95E54D7A0CC5}"/>
              </a:ext>
            </a:extLst>
          </p:cNvPr>
          <p:cNvSpPr txBox="1">
            <a:spLocks/>
          </p:cNvSpPr>
          <p:nvPr/>
        </p:nvSpPr>
        <p:spPr>
          <a:xfrm>
            <a:off x="482748" y="423574"/>
            <a:ext cx="7044630" cy="27781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000" b="1" dirty="0">
                <a:solidFill>
                  <a:schemeClr val="tx1"/>
                </a:solidFill>
              </a:rPr>
              <a:t>Gesprek 3 – gesprekskaartjes</a:t>
            </a:r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66CE1A60-D1BA-4C0D-9A70-BFD73120C12F}"/>
              </a:ext>
            </a:extLst>
          </p:cNvPr>
          <p:cNvCxnSpPr>
            <a:cxnSpLocks/>
          </p:cNvCxnSpPr>
          <p:nvPr/>
        </p:nvCxnSpPr>
        <p:spPr>
          <a:xfrm flipV="1">
            <a:off x="4493395" y="2778148"/>
            <a:ext cx="712375" cy="680857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E1F8A841-B33D-E1F8-DA22-87372C5CDC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888" y="4134159"/>
            <a:ext cx="4373880" cy="2407920"/>
          </a:xfrm>
          <a:prstGeom prst="rect">
            <a:avLst/>
          </a:prstGeom>
        </p:spPr>
      </p:pic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F010445A-2C3B-2480-1ED9-6E0880FD9921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4503866" y="3932239"/>
            <a:ext cx="1350022" cy="140588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2C7C35F0-EE21-CE44-A6B7-261C8D5653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13558" y="2073126"/>
            <a:ext cx="2489072" cy="389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79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FBA8483-3ED1-4A62-94DC-BBCAEAFC91D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FBA8483-3ED1-4A62-94DC-BBCAEAFC91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8A544E26-80F8-41EB-BFE0-541A1D54208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2. Slide Title">
            <a:extLst>
              <a:ext uri="{FF2B5EF4-FFF2-40B4-BE49-F238E27FC236}">
                <a16:creationId xmlns:a16="http://schemas.microsoft.com/office/drawing/2014/main" id="{D9197058-F479-4DCA-9BB9-DC557628D0A3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536123"/>
            <a:ext cx="11082528" cy="4924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b" anchorCtr="0">
            <a:spAutoFit/>
          </a:bodyPr>
          <a:lstStyle/>
          <a:p>
            <a:r>
              <a:rPr lang="en-US" sz="3200" dirty="0" err="1"/>
              <a:t>Afronding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volgende</a:t>
            </a:r>
            <a:r>
              <a:rPr lang="en-US" sz="3200" dirty="0"/>
              <a:t> </a:t>
            </a:r>
            <a:r>
              <a:rPr lang="en-US" sz="3200" dirty="0" err="1"/>
              <a:t>stappen</a:t>
            </a:r>
            <a:endParaRPr lang="en-US" sz="3200" dirty="0"/>
          </a:p>
        </p:txBody>
      </p:sp>
      <p:pic>
        <p:nvPicPr>
          <p:cNvPr id="46" name="Graphic 45" descr="Confused person">
            <a:extLst>
              <a:ext uri="{FF2B5EF4-FFF2-40B4-BE49-F238E27FC236}">
                <a16:creationId xmlns:a16="http://schemas.microsoft.com/office/drawing/2014/main" id="{0CB01724-F3FD-4F53-B074-912B1FD90C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9398" y="2032600"/>
            <a:ext cx="1317851" cy="1317851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C1ED5EC1-82A2-4E0B-8B60-095194D7D2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88012" y="2129085"/>
            <a:ext cx="1070646" cy="1070646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1472E311-1F9A-493F-9335-1C52B25F4E00}"/>
              </a:ext>
            </a:extLst>
          </p:cNvPr>
          <p:cNvSpPr txBox="1"/>
          <p:nvPr/>
        </p:nvSpPr>
        <p:spPr>
          <a:xfrm>
            <a:off x="909398" y="1679713"/>
            <a:ext cx="8253137" cy="434340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Je ontvangt </a:t>
            </a:r>
            <a:r>
              <a:rPr lang="nl-NL" sz="2400" dirty="0">
                <a:latin typeface="Calibri"/>
              </a:rPr>
              <a:t>uiterlijk eind van deze dag een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e-mail!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2400" dirty="0">
              <a:latin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400" dirty="0">
                <a:latin typeface="Calibri"/>
              </a:rPr>
              <a:t>Match met je duo uit bedrijf of school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, plus materialen &amp; video’s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2400" dirty="0">
              <a:latin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Je maakt samen </a:t>
            </a:r>
            <a:r>
              <a:rPr lang="nl-NL" sz="2400" dirty="0">
                <a:latin typeface="Calibri"/>
              </a:rPr>
              <a:t>drie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afspraken voor de komende maanden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2400" dirty="0">
              <a:latin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400" dirty="0">
                <a:latin typeface="Calibri"/>
              </a:rPr>
              <a:t>Veel succes, inspiratie &amp; plezier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015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F2AD2225-FD3E-4CE3-BEC6-51E36947D487}"/>
              </a:ext>
            </a:extLst>
          </p:cNvPr>
          <p:cNvSpPr txBox="1"/>
          <p:nvPr/>
        </p:nvSpPr>
        <p:spPr>
          <a:xfrm>
            <a:off x="594515" y="1888178"/>
            <a:ext cx="11002970" cy="1251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Waarom doe je mee 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 het </a:t>
            </a:r>
            <a:r>
              <a:rPr lang="nl-NL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mentoringprogramma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9" name="2. Slide Title">
            <a:extLst>
              <a:ext uri="{FF2B5EF4-FFF2-40B4-BE49-F238E27FC236}">
                <a16:creationId xmlns:a16="http://schemas.microsoft.com/office/drawing/2014/main" id="{C88AC900-7448-4B93-870A-A29BBC9BC1DA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87113" y="517757"/>
            <a:ext cx="8311896" cy="430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500" b="1" kern="1200" spc="0" baseline="0" dirty="0">
                <a:ln w="6350" cap="flat">
                  <a:noFill/>
                  <a:miter lim="800000"/>
                </a:ln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nl-NL" sz="2800" dirty="0">
                <a:solidFill>
                  <a:srgbClr val="34A1DB"/>
                </a:solidFill>
                <a:latin typeface="Calibri"/>
              </a:rPr>
              <a:t>Break-out</a:t>
            </a:r>
          </a:p>
        </p:txBody>
      </p:sp>
    </p:spTree>
    <p:extLst>
      <p:ext uri="{BB962C8B-B14F-4D97-AF65-F5344CB8AC3E}">
        <p14:creationId xmlns:p14="http://schemas.microsoft.com/office/powerpoint/2010/main" val="2536756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F2AD2225-FD3E-4CE3-BEC6-51E36947D487}"/>
              </a:ext>
            </a:extLst>
          </p:cNvPr>
          <p:cNvSpPr txBox="1"/>
          <p:nvPr/>
        </p:nvSpPr>
        <p:spPr>
          <a:xfrm>
            <a:off x="594515" y="1888178"/>
            <a:ext cx="11002970" cy="1251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Waarom doe je mee 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 het </a:t>
            </a:r>
            <a:r>
              <a:rPr lang="nl-NL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mentoringprogramma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9" name="2. Slide Title">
            <a:extLst>
              <a:ext uri="{FF2B5EF4-FFF2-40B4-BE49-F238E27FC236}">
                <a16:creationId xmlns:a16="http://schemas.microsoft.com/office/drawing/2014/main" id="{C88AC900-7448-4B93-870A-A29BBC9BC1DA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87113" y="517757"/>
            <a:ext cx="8311896" cy="430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500" b="1" kern="1200" spc="0" baseline="0" dirty="0">
                <a:ln w="6350" cap="flat">
                  <a:noFill/>
                  <a:miter lim="800000"/>
                </a:ln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nl-NL" sz="2800" dirty="0">
                <a:solidFill>
                  <a:srgbClr val="34A1DB"/>
                </a:solidFill>
                <a:latin typeface="Calibri"/>
              </a:rPr>
              <a:t>Break-out</a:t>
            </a:r>
          </a:p>
        </p:txBody>
      </p:sp>
      <p:sp>
        <p:nvSpPr>
          <p:cNvPr id="2" name="Afgeronde rechthoek 1">
            <a:extLst>
              <a:ext uri="{FF2B5EF4-FFF2-40B4-BE49-F238E27FC236}">
                <a16:creationId xmlns:a16="http://schemas.microsoft.com/office/drawing/2014/main" id="{2E0FDCE6-3453-6F4C-A942-C9C20A210F8B}"/>
              </a:ext>
            </a:extLst>
          </p:cNvPr>
          <p:cNvSpPr/>
          <p:nvPr/>
        </p:nvSpPr>
        <p:spPr>
          <a:xfrm rot="20982643">
            <a:off x="5202121" y="3980190"/>
            <a:ext cx="3987158" cy="21323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nl-NL" sz="3600" dirty="0">
                <a:solidFill>
                  <a:schemeClr val="tx1"/>
                </a:solidFill>
              </a:rPr>
              <a:t>Deel je antwoord met elkaar in de break-out</a:t>
            </a:r>
          </a:p>
        </p:txBody>
      </p:sp>
    </p:spTree>
    <p:extLst>
      <p:ext uri="{BB962C8B-B14F-4D97-AF65-F5344CB8AC3E}">
        <p14:creationId xmlns:p14="http://schemas.microsoft.com/office/powerpoint/2010/main" val="2678637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341D395-A8FC-44D2-96F0-FFCE82C6124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341D395-A8FC-44D2-96F0-FFCE82C612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17CEC825-C64D-48B0-B79A-E67565D48A0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2. Slide Title">
            <a:extLst>
              <a:ext uri="{FF2B5EF4-FFF2-40B4-BE49-F238E27FC236}">
                <a16:creationId xmlns:a16="http://schemas.microsoft.com/office/drawing/2014/main" id="{EB931F0F-0707-4D80-8B8A-75F147896785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519011"/>
            <a:ext cx="11082528" cy="3847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b" anchorCtr="0">
            <a:spAutoFit/>
          </a:bodyPr>
          <a:lstStyle/>
          <a:p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verbetercultuur</a:t>
            </a:r>
            <a:r>
              <a:rPr lang="en-US" dirty="0"/>
              <a:t> op school is </a:t>
            </a:r>
            <a:r>
              <a:rPr lang="en-US" dirty="0" err="1"/>
              <a:t>dé</a:t>
            </a:r>
            <a:r>
              <a:rPr lang="en-US" dirty="0"/>
              <a:t> </a:t>
            </a:r>
            <a:r>
              <a:rPr lang="en-US" dirty="0" err="1"/>
              <a:t>oplossing</a:t>
            </a:r>
            <a:r>
              <a:rPr lang="en-US" dirty="0"/>
              <a:t> om de </a:t>
            </a:r>
            <a:r>
              <a:rPr lang="en-US" dirty="0" err="1"/>
              <a:t>onderwijskwaliteit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vergroten</a:t>
            </a:r>
            <a:endParaRPr lang="en-US" dirty="0"/>
          </a:p>
        </p:txBody>
      </p:sp>
      <p:pic>
        <p:nvPicPr>
          <p:cNvPr id="89090" name="Picture 2">
            <a:extLst>
              <a:ext uri="{FF2B5EF4-FFF2-40B4-BE49-F238E27FC236}">
                <a16:creationId xmlns:a16="http://schemas.microsoft.com/office/drawing/2014/main" id="{D91264F6-6FD9-4457-A567-DC1E527E8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552" y="1521627"/>
            <a:ext cx="6828828" cy="48081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2D8FD7-AA5B-4662-8DB4-E51F72AC685C}"/>
              </a:ext>
            </a:extLst>
          </p:cNvPr>
          <p:cNvSpPr txBox="1"/>
          <p:nvPr/>
        </p:nvSpPr>
        <p:spPr>
          <a:xfrm>
            <a:off x="554737" y="1654166"/>
            <a:ext cx="3462460" cy="450892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179997" lvl="1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359994" lvl="2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39991" lvl="3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719988" lvl="4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Verschillende rapporten laten zien dat op scholen die meer bereiken </a:t>
            </a:r>
            <a:b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</a:b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met hun leerlingen </a:t>
            </a:r>
            <a:b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</a:b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een verbetercultuur centraal staat.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Hierbij werken het lerarenteam en de schoolleiding intensief samen om van elkaar te leren en het onderwijs elke dag verder te verbeteren. </a:t>
            </a:r>
          </a:p>
        </p:txBody>
      </p:sp>
    </p:spTree>
    <p:extLst>
      <p:ext uri="{BB962C8B-B14F-4D97-AF65-F5344CB8AC3E}">
        <p14:creationId xmlns:p14="http://schemas.microsoft.com/office/powerpoint/2010/main" val="2598238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FBA8483-3ED1-4A62-94DC-BBCAEAFC91D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FBA8483-3ED1-4A62-94DC-BBCAEAFC91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8A544E26-80F8-41EB-BFE0-541A1D54208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2. Slide Title">
            <a:extLst>
              <a:ext uri="{FF2B5EF4-FFF2-40B4-BE49-F238E27FC236}">
                <a16:creationId xmlns:a16="http://schemas.microsoft.com/office/drawing/2014/main" id="{D9197058-F479-4DCA-9BB9-DC557628D0A3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259125"/>
            <a:ext cx="11082528" cy="769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b" anchorCtr="0">
            <a:spAutoFit/>
          </a:bodyPr>
          <a:lstStyle/>
          <a:p>
            <a:r>
              <a:rPr lang="en-US" dirty="0" err="1"/>
              <a:t>Schoolleiders</a:t>
            </a:r>
            <a:r>
              <a:rPr lang="en-US" dirty="0"/>
              <a:t> en </a:t>
            </a:r>
            <a:r>
              <a:rPr lang="en-US" dirty="0" err="1"/>
              <a:t>schoolcoaches</a:t>
            </a:r>
            <a:r>
              <a:rPr lang="en-US" dirty="0"/>
              <a:t> op </a:t>
            </a:r>
            <a:r>
              <a:rPr lang="en-US" dirty="0" err="1"/>
              <a:t>onze</a:t>
            </a:r>
            <a:r>
              <a:rPr lang="en-US" dirty="0"/>
              <a:t> </a:t>
            </a:r>
            <a:r>
              <a:rPr lang="en-US" dirty="0" err="1"/>
              <a:t>scholen</a:t>
            </a:r>
            <a:r>
              <a:rPr lang="en-US" dirty="0"/>
              <a:t> </a:t>
            </a:r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zich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: </a:t>
            </a:r>
            <a:br>
              <a:rPr lang="en-US" dirty="0"/>
            </a:br>
            <a:endParaRPr lang="en-US" i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0BB66A9-6D7B-4337-AD71-41A92023F543}"/>
              </a:ext>
            </a:extLst>
          </p:cNvPr>
          <p:cNvSpPr txBox="1"/>
          <p:nvPr/>
        </p:nvSpPr>
        <p:spPr>
          <a:xfrm>
            <a:off x="2778071" y="1838662"/>
            <a:ext cx="3024098" cy="166199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179997" lvl="1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359994" lvl="2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39991" lvl="3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719988" lvl="4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Wat is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mijn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</a:b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rol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op de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werkvloer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E2B074F-1108-475F-9ADF-52BBED2E2A81}"/>
              </a:ext>
            </a:extLst>
          </p:cNvPr>
          <p:cNvSpPr txBox="1"/>
          <p:nvPr/>
        </p:nvSpPr>
        <p:spPr>
          <a:xfrm>
            <a:off x="2825858" y="4416311"/>
            <a:ext cx="3024098" cy="11079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179997" lvl="1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359994" lvl="2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39991" lvl="3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719988" lvl="4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Hoe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krijg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ik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mijn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team mee?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E14C76B-C177-4717-ACF6-2C6E7291087C}"/>
              </a:ext>
            </a:extLst>
          </p:cNvPr>
          <p:cNvSpPr txBox="1"/>
          <p:nvPr/>
        </p:nvSpPr>
        <p:spPr>
          <a:xfrm>
            <a:off x="8421598" y="3034745"/>
            <a:ext cx="3024098" cy="166199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179997" lvl="1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359994" lvl="2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39991" lvl="3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719988" lvl="4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Hoe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maak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</a:b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ik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hier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zelf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</a:b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tijd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voor?</a:t>
            </a:r>
          </a:p>
        </p:txBody>
      </p:sp>
      <p:pic>
        <p:nvPicPr>
          <p:cNvPr id="36" name="Graphic 35" descr="Confused person">
            <a:extLst>
              <a:ext uri="{FF2B5EF4-FFF2-40B4-BE49-F238E27FC236}">
                <a16:creationId xmlns:a16="http://schemas.microsoft.com/office/drawing/2014/main" id="{2798A3E5-37A0-4858-86D6-A7410E5506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52925" y="3206817"/>
            <a:ext cx="1317851" cy="1317851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04FC36F3-829D-4100-943A-9F8CC4A1F444}"/>
              </a:ext>
            </a:extLst>
          </p:cNvPr>
          <p:cNvSpPr>
            <a:spLocks noChangeAspect="1"/>
          </p:cNvSpPr>
          <p:nvPr/>
        </p:nvSpPr>
        <p:spPr>
          <a:xfrm>
            <a:off x="6542039" y="3031898"/>
            <a:ext cx="1633464" cy="1633464"/>
          </a:xfrm>
          <a:prstGeom prst="ellipse">
            <a:avLst/>
          </a:prstGeom>
          <a:solidFill>
            <a:schemeClr val="accent3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8" name="Graphic 37" descr="Confused person">
            <a:extLst>
              <a:ext uri="{FF2B5EF4-FFF2-40B4-BE49-F238E27FC236}">
                <a16:creationId xmlns:a16="http://schemas.microsoft.com/office/drawing/2014/main" id="{462B97C8-3CFF-47B6-BE35-CDE05202D1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99845" y="3199731"/>
            <a:ext cx="1317851" cy="1317851"/>
          </a:xfrm>
          <a:prstGeom prst="rect">
            <a:avLst/>
          </a:prstGeom>
        </p:spPr>
      </p:pic>
      <p:pic>
        <p:nvPicPr>
          <p:cNvPr id="40" name="Graphic 39" descr="Confused person">
            <a:extLst>
              <a:ext uri="{FF2B5EF4-FFF2-40B4-BE49-F238E27FC236}">
                <a16:creationId xmlns:a16="http://schemas.microsoft.com/office/drawing/2014/main" id="{B6CFB05B-0D29-4377-8490-D4DDE3EF3B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4102" y="4329344"/>
            <a:ext cx="1317851" cy="1317851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1A5E997F-EB83-4F8C-9716-E3ACE330DFEE}"/>
              </a:ext>
            </a:extLst>
          </p:cNvPr>
          <p:cNvSpPr>
            <a:spLocks noChangeAspect="1"/>
          </p:cNvSpPr>
          <p:nvPr/>
        </p:nvSpPr>
        <p:spPr>
          <a:xfrm>
            <a:off x="903216" y="4154425"/>
            <a:ext cx="1633464" cy="1633464"/>
          </a:xfrm>
          <a:prstGeom prst="ellipse">
            <a:avLst/>
          </a:prstGeom>
          <a:solidFill>
            <a:schemeClr val="accent3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6AE94351-33E5-483E-BDD7-687B9F6AC1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26311" y="4464588"/>
            <a:ext cx="1011442" cy="1011442"/>
          </a:xfrm>
          <a:prstGeom prst="rect">
            <a:avLst/>
          </a:prstGeom>
        </p:spPr>
      </p:pic>
      <p:pic>
        <p:nvPicPr>
          <p:cNvPr id="46" name="Graphic 45" descr="Confused person">
            <a:extLst>
              <a:ext uri="{FF2B5EF4-FFF2-40B4-BE49-F238E27FC236}">
                <a16:creationId xmlns:a16="http://schemas.microsoft.com/office/drawing/2014/main" id="{0CB01724-F3FD-4F53-B074-912B1FD90C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9398" y="2032600"/>
            <a:ext cx="1317851" cy="1317851"/>
          </a:xfrm>
          <a:prstGeom prst="rect">
            <a:avLst/>
          </a:pr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8663DB14-7F49-4AD3-8CC2-F023BD94EF42}"/>
              </a:ext>
            </a:extLst>
          </p:cNvPr>
          <p:cNvSpPr>
            <a:spLocks noChangeAspect="1"/>
          </p:cNvSpPr>
          <p:nvPr/>
        </p:nvSpPr>
        <p:spPr>
          <a:xfrm>
            <a:off x="898512" y="1857681"/>
            <a:ext cx="1633464" cy="1633464"/>
          </a:xfrm>
          <a:prstGeom prst="ellipse">
            <a:avLst/>
          </a:prstGeom>
          <a:solidFill>
            <a:schemeClr val="accent3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C1ED5EC1-82A2-4E0B-8B60-095194D7D2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88012" y="2129085"/>
            <a:ext cx="1070646" cy="107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10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6" hidden="1">
            <a:extLst>
              <a:ext uri="{FF2B5EF4-FFF2-40B4-BE49-F238E27FC236}">
                <a16:creationId xmlns:a16="http://schemas.microsoft.com/office/drawing/2014/main" id="{8EAC6729-A219-4B83-97F9-4D38B4C53A8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Object 6" hidden="1">
                        <a:extLst>
                          <a:ext uri="{FF2B5EF4-FFF2-40B4-BE49-F238E27FC236}">
                            <a16:creationId xmlns:a16="http://schemas.microsoft.com/office/drawing/2014/main" id="{8EAC6729-A219-4B83-97F9-4D38B4C53A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" hidden="1">
            <a:extLst>
              <a:ext uri="{FF2B5EF4-FFF2-40B4-BE49-F238E27FC236}">
                <a16:creationId xmlns:a16="http://schemas.microsoft.com/office/drawing/2014/main" id="{71C9BC9F-A62C-4E65-B513-09D1FB570FE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nl-NL" sz="25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2. Slide Title">
            <a:extLst>
              <a:ext uri="{FF2B5EF4-FFF2-40B4-BE49-F238E27FC236}">
                <a16:creationId xmlns:a16="http://schemas.microsoft.com/office/drawing/2014/main" id="{983569A8-2A4B-49A8-B389-7B15933311BE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b" anchorCtr="0">
            <a:spAutoFit/>
          </a:bodyPr>
          <a:lstStyle/>
          <a:p>
            <a:r>
              <a:rPr lang="nl-NL" dirty="0"/>
              <a:t>Doel </a:t>
            </a:r>
            <a:r>
              <a:rPr lang="nl-NL" dirty="0" err="1"/>
              <a:t>mentoringprogramma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32EA503-6611-4A99-9F3A-B9FA4EA4F896}"/>
              </a:ext>
            </a:extLst>
          </p:cNvPr>
          <p:cNvSpPr txBox="1"/>
          <p:nvPr/>
        </p:nvSpPr>
        <p:spPr>
          <a:xfrm>
            <a:off x="4972007" y="1771642"/>
            <a:ext cx="5956131" cy="207749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179997" lvl="1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359994" lvl="2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39991" lvl="3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719988" lvl="4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None/>
              <a:tabLst/>
              <a:defRPr/>
            </a:pPr>
            <a:r>
              <a:rPr lang="nl-NL" sz="2000" b="1" dirty="0">
                <a:solidFill>
                  <a:srgbClr val="000000"/>
                </a:solidFill>
                <a:latin typeface="Calibri"/>
              </a:rPr>
              <a:t>Schoolleiders en schoolcoaches: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vinden oplossingen voor waar ze tegenaan lopen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krijgen meer vertrouwen dat een verbetercultuur </a:t>
            </a:r>
            <a:b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</a:b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écht gaat werken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nl-NL" sz="2000" dirty="0">
                <a:solidFill>
                  <a:srgbClr val="000000"/>
                </a:solidFill>
                <a:latin typeface="Calibri"/>
              </a:rPr>
              <a:t>k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rijgen handvatten om hier hun team in mee te nemen en zelf het verschil te maken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F40D8DE-4F00-451D-8F24-BDF4B83AE4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558" y="1851901"/>
            <a:ext cx="3783466" cy="3834365"/>
          </a:xfrm>
          <a:prstGeom prst="rect">
            <a:avLst/>
          </a:prstGeom>
        </p:spPr>
      </p:pic>
      <p:sp>
        <p:nvSpPr>
          <p:cNvPr id="51" name="TextBox 44">
            <a:extLst>
              <a:ext uri="{FF2B5EF4-FFF2-40B4-BE49-F238E27FC236}">
                <a16:creationId xmlns:a16="http://schemas.microsoft.com/office/drawing/2014/main" id="{0124499D-BA53-4380-A67D-A55A69D6E72D}"/>
              </a:ext>
            </a:extLst>
          </p:cNvPr>
          <p:cNvSpPr txBox="1"/>
          <p:nvPr/>
        </p:nvSpPr>
        <p:spPr>
          <a:xfrm>
            <a:off x="4972007" y="4338441"/>
            <a:ext cx="5956131" cy="207749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179997" lvl="1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359994" lvl="2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39991" lvl="3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719988" lvl="4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Managers en </a:t>
            </a:r>
            <a:r>
              <a:rPr kumimoji="0" lang="nl-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Lean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/Agile-experts uit het bedrijfsleven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helpen het onderwijs voor honderden leerlingen duurzaam beter te maken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in acht uur van hun tijd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met hun eigen expertise op </a:t>
            </a:r>
            <a:b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</a:br>
            <a:r>
              <a:rPr kumimoji="0" lang="nl-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974A6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Lean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of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1974A6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Agile-Scrum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gebied</a:t>
            </a:r>
          </a:p>
        </p:txBody>
      </p:sp>
    </p:spTree>
    <p:extLst>
      <p:ext uri="{BB962C8B-B14F-4D97-AF65-F5344CB8AC3E}">
        <p14:creationId xmlns:p14="http://schemas.microsoft.com/office/powerpoint/2010/main" val="3152409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FAF6B0E0-0E37-4E2C-97D1-55C839D72674}"/>
              </a:ext>
            </a:extLst>
          </p:cNvPr>
          <p:cNvSpPr/>
          <p:nvPr/>
        </p:nvSpPr>
        <p:spPr>
          <a:xfrm>
            <a:off x="2597932" y="2864498"/>
            <a:ext cx="2005203" cy="274664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NL" sz="1600" dirty="0" err="1">
              <a:solidFill>
                <a:schemeClr val="bg1"/>
              </a:solidFill>
            </a:endParaRPr>
          </a:p>
        </p:txBody>
      </p:sp>
      <p:graphicFrame>
        <p:nvGraphicFramePr>
          <p:cNvPr id="5" name="Object 6" hidden="1">
            <a:extLst>
              <a:ext uri="{FF2B5EF4-FFF2-40B4-BE49-F238E27FC236}">
                <a16:creationId xmlns:a16="http://schemas.microsoft.com/office/drawing/2014/main" id="{8EAC6729-A219-4B83-97F9-4D38B4C53A8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Object 6" hidden="1">
                        <a:extLst>
                          <a:ext uri="{FF2B5EF4-FFF2-40B4-BE49-F238E27FC236}">
                            <a16:creationId xmlns:a16="http://schemas.microsoft.com/office/drawing/2014/main" id="{8EAC6729-A219-4B83-97F9-4D38B4C53A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" hidden="1">
            <a:extLst>
              <a:ext uri="{FF2B5EF4-FFF2-40B4-BE49-F238E27FC236}">
                <a16:creationId xmlns:a16="http://schemas.microsoft.com/office/drawing/2014/main" id="{71C9BC9F-A62C-4E65-B513-09D1FB570FE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nl-NL" sz="25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2. Slide Title">
            <a:extLst>
              <a:ext uri="{FF2B5EF4-FFF2-40B4-BE49-F238E27FC236}">
                <a16:creationId xmlns:a16="http://schemas.microsoft.com/office/drawing/2014/main" id="{983569A8-2A4B-49A8-B389-7B15933311BE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b" anchorCtr="0">
            <a:spAutoFit/>
          </a:bodyPr>
          <a:lstStyle/>
          <a:p>
            <a:r>
              <a:rPr lang="nl-NL" dirty="0"/>
              <a:t>Opzet </a:t>
            </a:r>
            <a:r>
              <a:rPr lang="nl-NL" dirty="0" err="1"/>
              <a:t>mentoringprogramma</a:t>
            </a:r>
            <a:endParaRPr lang="en-US" dirty="0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BF220ED0-16D6-403F-BF8E-48CCF0247353}"/>
              </a:ext>
            </a:extLst>
          </p:cNvPr>
          <p:cNvCxnSpPr>
            <a:cxnSpLocks/>
            <a:endCxn id="15" idx="6"/>
          </p:cNvCxnSpPr>
          <p:nvPr/>
        </p:nvCxnSpPr>
        <p:spPr>
          <a:xfrm flipV="1">
            <a:off x="1352939" y="2010747"/>
            <a:ext cx="10130712" cy="13996"/>
          </a:xfrm>
          <a:prstGeom prst="line">
            <a:avLst/>
          </a:prstGeom>
          <a:ln w="34925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al 11">
            <a:extLst>
              <a:ext uri="{FF2B5EF4-FFF2-40B4-BE49-F238E27FC236}">
                <a16:creationId xmlns:a16="http://schemas.microsoft.com/office/drawing/2014/main" id="{9D97AD13-48E4-4963-AAB5-2904BCE5C67A}"/>
              </a:ext>
            </a:extLst>
          </p:cNvPr>
          <p:cNvSpPr/>
          <p:nvPr/>
        </p:nvSpPr>
        <p:spPr>
          <a:xfrm>
            <a:off x="5013817" y="1875453"/>
            <a:ext cx="270588" cy="270588"/>
          </a:xfrm>
          <a:prstGeom prst="ellipse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NL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510D4D55-92BF-4D14-88EA-DBBB82D7BA7F}"/>
              </a:ext>
            </a:extLst>
          </p:cNvPr>
          <p:cNvSpPr/>
          <p:nvPr/>
        </p:nvSpPr>
        <p:spPr>
          <a:xfrm>
            <a:off x="7220493" y="1875453"/>
            <a:ext cx="270588" cy="270588"/>
          </a:xfrm>
          <a:prstGeom prst="ellipse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NL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70CBC840-83EF-4AD2-A094-BDF5202B70F9}"/>
              </a:ext>
            </a:extLst>
          </p:cNvPr>
          <p:cNvSpPr/>
          <p:nvPr/>
        </p:nvSpPr>
        <p:spPr>
          <a:xfrm>
            <a:off x="9216777" y="1875453"/>
            <a:ext cx="270588" cy="270588"/>
          </a:xfrm>
          <a:prstGeom prst="ellipse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NL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C4DF6D26-1A36-49BE-861E-DC24BF59C9DE}"/>
              </a:ext>
            </a:extLst>
          </p:cNvPr>
          <p:cNvSpPr/>
          <p:nvPr/>
        </p:nvSpPr>
        <p:spPr>
          <a:xfrm>
            <a:off x="11213063" y="1875453"/>
            <a:ext cx="270588" cy="270588"/>
          </a:xfrm>
          <a:prstGeom prst="ellipse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NL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8BC07571-BF7B-4618-8189-733B1A57EB5C}"/>
              </a:ext>
            </a:extLst>
          </p:cNvPr>
          <p:cNvCxnSpPr>
            <a:cxnSpLocks/>
          </p:cNvCxnSpPr>
          <p:nvPr/>
        </p:nvCxnSpPr>
        <p:spPr>
          <a:xfrm flipH="1">
            <a:off x="1231641" y="2024743"/>
            <a:ext cx="1758148" cy="839755"/>
          </a:xfrm>
          <a:prstGeom prst="line">
            <a:avLst/>
          </a:prstGeom>
          <a:ln w="15875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4B7AE611-34E5-49D0-BB59-262F43CC1BA9}"/>
              </a:ext>
            </a:extLst>
          </p:cNvPr>
          <p:cNvCxnSpPr>
            <a:cxnSpLocks/>
          </p:cNvCxnSpPr>
          <p:nvPr/>
        </p:nvCxnSpPr>
        <p:spPr>
          <a:xfrm>
            <a:off x="5164040" y="2017745"/>
            <a:ext cx="142088" cy="846753"/>
          </a:xfrm>
          <a:prstGeom prst="line">
            <a:avLst/>
          </a:prstGeom>
          <a:ln w="15875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37ECAEC2-5808-435E-B7E1-1729B4FF51F0}"/>
              </a:ext>
            </a:extLst>
          </p:cNvPr>
          <p:cNvCxnSpPr>
            <a:cxnSpLocks/>
            <a:stCxn id="12" idx="3"/>
            <a:endCxn id="3" idx="0"/>
          </p:cNvCxnSpPr>
          <p:nvPr/>
        </p:nvCxnSpPr>
        <p:spPr>
          <a:xfrm flipH="1">
            <a:off x="3600534" y="2106414"/>
            <a:ext cx="1452910" cy="758084"/>
          </a:xfrm>
          <a:prstGeom prst="line">
            <a:avLst/>
          </a:prstGeom>
          <a:ln w="15875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2C28FE5C-D9FC-4630-BC70-DF01382EE963}"/>
              </a:ext>
            </a:extLst>
          </p:cNvPr>
          <p:cNvCxnSpPr>
            <a:cxnSpLocks/>
          </p:cNvCxnSpPr>
          <p:nvPr/>
        </p:nvCxnSpPr>
        <p:spPr>
          <a:xfrm>
            <a:off x="7369783" y="2024743"/>
            <a:ext cx="151703" cy="839755"/>
          </a:xfrm>
          <a:prstGeom prst="line">
            <a:avLst/>
          </a:prstGeom>
          <a:ln w="15875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6A176EE5-9787-4882-BC48-4EEE88A11E2D}"/>
              </a:ext>
            </a:extLst>
          </p:cNvPr>
          <p:cNvCxnSpPr>
            <a:cxnSpLocks/>
          </p:cNvCxnSpPr>
          <p:nvPr/>
        </p:nvCxnSpPr>
        <p:spPr>
          <a:xfrm>
            <a:off x="9368992" y="2024743"/>
            <a:ext cx="148780" cy="839755"/>
          </a:xfrm>
          <a:prstGeom prst="line">
            <a:avLst/>
          </a:prstGeom>
          <a:ln w="15875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37634807-5F2F-42DD-BED1-4532FA9A0624}"/>
              </a:ext>
            </a:extLst>
          </p:cNvPr>
          <p:cNvCxnSpPr>
            <a:cxnSpLocks/>
          </p:cNvCxnSpPr>
          <p:nvPr/>
        </p:nvCxnSpPr>
        <p:spPr>
          <a:xfrm>
            <a:off x="11337284" y="2024743"/>
            <a:ext cx="146367" cy="839755"/>
          </a:xfrm>
          <a:prstGeom prst="line">
            <a:avLst/>
          </a:prstGeom>
          <a:ln w="15875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44">
            <a:extLst>
              <a:ext uri="{FF2B5EF4-FFF2-40B4-BE49-F238E27FC236}">
                <a16:creationId xmlns:a16="http://schemas.microsoft.com/office/drawing/2014/main" id="{8CA24B57-E4A7-4153-B84D-192634920275}"/>
              </a:ext>
            </a:extLst>
          </p:cNvPr>
          <p:cNvSpPr txBox="1"/>
          <p:nvPr/>
        </p:nvSpPr>
        <p:spPr>
          <a:xfrm>
            <a:off x="455305" y="2933303"/>
            <a:ext cx="2089911" cy="161582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179997" lvl="1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359994" lvl="2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39991" lvl="3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719988" lvl="4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Inschrijven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De mogelijkheid krijgen in te schrijven voor het programma</a:t>
            </a:r>
          </a:p>
        </p:txBody>
      </p:sp>
      <p:sp>
        <p:nvSpPr>
          <p:cNvPr id="28" name="TextBox 44">
            <a:extLst>
              <a:ext uri="{FF2B5EF4-FFF2-40B4-BE49-F238E27FC236}">
                <a16:creationId xmlns:a16="http://schemas.microsoft.com/office/drawing/2014/main" id="{1B267865-5755-49E8-81E5-A97563AC731B}"/>
              </a:ext>
            </a:extLst>
          </p:cNvPr>
          <p:cNvSpPr txBox="1"/>
          <p:nvPr/>
        </p:nvSpPr>
        <p:spPr>
          <a:xfrm>
            <a:off x="4838338" y="2933303"/>
            <a:ext cx="2005203" cy="29238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179997" lvl="1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359994" lvl="2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39991" lvl="3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719988" lvl="4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None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Koppeling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Mail met school &amp; bedrijf duo’s en link naar w</a:t>
            </a:r>
            <a:r>
              <a:rPr lang="nl-NL" sz="2000" dirty="0" err="1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erkmaterialen</a:t>
            </a:r>
            <a:endParaRPr lang="nl-NL" sz="2000" dirty="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  <a:p>
            <a:pPr marL="342900" indent="-342900" defTabSz="914400"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Elkaar mailen en bellen en drie data vastleggen</a:t>
            </a:r>
          </a:p>
        </p:txBody>
      </p:sp>
      <p:sp>
        <p:nvSpPr>
          <p:cNvPr id="29" name="TextBox 44">
            <a:extLst>
              <a:ext uri="{FF2B5EF4-FFF2-40B4-BE49-F238E27FC236}">
                <a16:creationId xmlns:a16="http://schemas.microsoft.com/office/drawing/2014/main" id="{0EAD16F2-7995-44E6-A61D-D5C44A45124F}"/>
              </a:ext>
            </a:extLst>
          </p:cNvPr>
          <p:cNvSpPr txBox="1"/>
          <p:nvPr/>
        </p:nvSpPr>
        <p:spPr>
          <a:xfrm>
            <a:off x="2833135" y="2933303"/>
            <a:ext cx="1727097" cy="253915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179997" lvl="1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359994" lvl="2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39991" lvl="3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719988" lvl="4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Webinar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Mentoren-schoolleiders krijgen handvatten mee voor hun drie gesprekken</a:t>
            </a:r>
          </a:p>
        </p:txBody>
      </p:sp>
      <p:sp>
        <p:nvSpPr>
          <p:cNvPr id="30" name="TextBox 44">
            <a:extLst>
              <a:ext uri="{FF2B5EF4-FFF2-40B4-BE49-F238E27FC236}">
                <a16:creationId xmlns:a16="http://schemas.microsoft.com/office/drawing/2014/main" id="{CDBB2C53-C5D6-40E4-A1D3-F6F0F8108C65}"/>
              </a:ext>
            </a:extLst>
          </p:cNvPr>
          <p:cNvSpPr txBox="1"/>
          <p:nvPr/>
        </p:nvSpPr>
        <p:spPr>
          <a:xfrm>
            <a:off x="6964972" y="2933303"/>
            <a:ext cx="1727097" cy="10002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179997" lvl="1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359994" lvl="2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39991" lvl="3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719988" lvl="4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Gesprek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(bij het bedrijf, ca. 2 uur)</a:t>
            </a:r>
          </a:p>
        </p:txBody>
      </p:sp>
      <p:sp>
        <p:nvSpPr>
          <p:cNvPr id="31" name="TextBox 44">
            <a:extLst>
              <a:ext uri="{FF2B5EF4-FFF2-40B4-BE49-F238E27FC236}">
                <a16:creationId xmlns:a16="http://schemas.microsoft.com/office/drawing/2014/main" id="{FFB813A9-1C38-4B86-924F-A6BDA89420A2}"/>
              </a:ext>
            </a:extLst>
          </p:cNvPr>
          <p:cNvSpPr txBox="1"/>
          <p:nvPr/>
        </p:nvSpPr>
        <p:spPr>
          <a:xfrm>
            <a:off x="8939614" y="2933303"/>
            <a:ext cx="1243702" cy="10002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179997" lvl="1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359994" lvl="2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39991" lvl="3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719988" lvl="4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Gesprek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(op school, ca. 2 uur)</a:t>
            </a:r>
          </a:p>
        </p:txBody>
      </p:sp>
      <p:sp>
        <p:nvSpPr>
          <p:cNvPr id="32" name="TextBox 44">
            <a:extLst>
              <a:ext uri="{FF2B5EF4-FFF2-40B4-BE49-F238E27FC236}">
                <a16:creationId xmlns:a16="http://schemas.microsoft.com/office/drawing/2014/main" id="{EF02E312-F259-453F-A929-68D5724924B1}"/>
              </a:ext>
            </a:extLst>
          </p:cNvPr>
          <p:cNvSpPr txBox="1"/>
          <p:nvPr/>
        </p:nvSpPr>
        <p:spPr>
          <a:xfrm>
            <a:off x="10914254" y="2933303"/>
            <a:ext cx="1727097" cy="6924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179997" lvl="1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359994" lvl="2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39991" lvl="3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719988" lvl="4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Gesprek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(online)</a:t>
            </a:r>
          </a:p>
        </p:txBody>
      </p:sp>
      <p:sp>
        <p:nvSpPr>
          <p:cNvPr id="44" name="TextBox 44">
            <a:extLst>
              <a:ext uri="{FF2B5EF4-FFF2-40B4-BE49-F238E27FC236}">
                <a16:creationId xmlns:a16="http://schemas.microsoft.com/office/drawing/2014/main" id="{B117C533-842F-4675-8D79-F33F6870A674}"/>
              </a:ext>
            </a:extLst>
          </p:cNvPr>
          <p:cNvSpPr txBox="1"/>
          <p:nvPr/>
        </p:nvSpPr>
        <p:spPr>
          <a:xfrm>
            <a:off x="5224209" y="1626717"/>
            <a:ext cx="1858000" cy="2154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179997" lvl="1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359994" lvl="2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39991" lvl="3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719988" lvl="4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34A1D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16 nov</a:t>
            </a:r>
          </a:p>
        </p:txBody>
      </p:sp>
      <p:sp>
        <p:nvSpPr>
          <p:cNvPr id="46" name="TextBox 44">
            <a:extLst>
              <a:ext uri="{FF2B5EF4-FFF2-40B4-BE49-F238E27FC236}">
                <a16:creationId xmlns:a16="http://schemas.microsoft.com/office/drawing/2014/main" id="{8A3C0112-6C61-429E-9FBE-E871990EDB63}"/>
              </a:ext>
            </a:extLst>
          </p:cNvPr>
          <p:cNvSpPr txBox="1"/>
          <p:nvPr/>
        </p:nvSpPr>
        <p:spPr>
          <a:xfrm>
            <a:off x="6964972" y="1626717"/>
            <a:ext cx="1858000" cy="2154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179997" lvl="1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359994" lvl="2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39991" lvl="3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719988" lvl="4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34A1D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Januari ‘22</a:t>
            </a:r>
          </a:p>
        </p:txBody>
      </p:sp>
      <p:sp>
        <p:nvSpPr>
          <p:cNvPr id="47" name="TextBox 44">
            <a:extLst>
              <a:ext uri="{FF2B5EF4-FFF2-40B4-BE49-F238E27FC236}">
                <a16:creationId xmlns:a16="http://schemas.microsoft.com/office/drawing/2014/main" id="{640B3DD2-8285-43D5-B26B-EBD2A6D6234A}"/>
              </a:ext>
            </a:extLst>
          </p:cNvPr>
          <p:cNvSpPr txBox="1"/>
          <p:nvPr/>
        </p:nvSpPr>
        <p:spPr>
          <a:xfrm>
            <a:off x="8967501" y="1626717"/>
            <a:ext cx="1858000" cy="2154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179997" lvl="1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359994" lvl="2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39991" lvl="3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719988" lvl="4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34A1D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Feb ‘22</a:t>
            </a:r>
          </a:p>
        </p:txBody>
      </p:sp>
      <p:sp>
        <p:nvSpPr>
          <p:cNvPr id="48" name="TextBox 44">
            <a:extLst>
              <a:ext uri="{FF2B5EF4-FFF2-40B4-BE49-F238E27FC236}">
                <a16:creationId xmlns:a16="http://schemas.microsoft.com/office/drawing/2014/main" id="{18D9B103-804A-473F-82D4-AD8F50726917}"/>
              </a:ext>
            </a:extLst>
          </p:cNvPr>
          <p:cNvSpPr txBox="1"/>
          <p:nvPr/>
        </p:nvSpPr>
        <p:spPr>
          <a:xfrm>
            <a:off x="10708264" y="1626717"/>
            <a:ext cx="1858000" cy="2154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179997" lvl="1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359994" lvl="2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39991" lvl="3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719988" lvl="4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34A1D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Maart ‘22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ED658CE6-1174-CC09-9ABB-8556C6968139}"/>
              </a:ext>
            </a:extLst>
          </p:cNvPr>
          <p:cNvCxnSpPr/>
          <p:nvPr/>
        </p:nvCxnSpPr>
        <p:spPr>
          <a:xfrm>
            <a:off x="6919784" y="4491681"/>
            <a:ext cx="1130643" cy="679622"/>
          </a:xfrm>
          <a:prstGeom prst="line">
            <a:avLst/>
          </a:prstGeom>
          <a:ln w="6350" cap="flat">
            <a:solidFill>
              <a:schemeClr val="tx1"/>
            </a:solidFill>
            <a:prstDash val="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>
            <a:extLst>
              <a:ext uri="{FF2B5EF4-FFF2-40B4-BE49-F238E27FC236}">
                <a16:creationId xmlns:a16="http://schemas.microsoft.com/office/drawing/2014/main" id="{93901571-9A4D-17A1-8B27-A00D4221AC62}"/>
              </a:ext>
            </a:extLst>
          </p:cNvPr>
          <p:cNvSpPr txBox="1"/>
          <p:nvPr/>
        </p:nvSpPr>
        <p:spPr>
          <a:xfrm>
            <a:off x="8186350" y="5171303"/>
            <a:ext cx="2639151" cy="579128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nl-NL" sz="1600" i="1" dirty="0"/>
              <a:t>We hebben geprobeerd zoveel </a:t>
            </a:r>
            <a:br>
              <a:rPr lang="nl-NL" sz="1600" i="1" dirty="0"/>
            </a:br>
            <a:r>
              <a:rPr lang="nl-NL" sz="1600" i="1" dirty="0"/>
              <a:t>mogelijk per regio te matchen.</a:t>
            </a:r>
            <a:endParaRPr lang="en-NL" sz="1600" i="1" dirty="0"/>
          </a:p>
        </p:txBody>
      </p:sp>
    </p:spTree>
    <p:extLst>
      <p:ext uri="{BB962C8B-B14F-4D97-AF65-F5344CB8AC3E}">
        <p14:creationId xmlns:p14="http://schemas.microsoft.com/office/powerpoint/2010/main" val="2172860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31DB92C4-3044-43B3-BA9D-514C279C8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655" y="705191"/>
            <a:ext cx="7044630" cy="277812"/>
          </a:xfrm>
        </p:spPr>
        <p:txBody>
          <a:bodyPr>
            <a:noAutofit/>
          </a:bodyPr>
          <a:lstStyle/>
          <a:p>
            <a:r>
              <a:rPr lang="nl-NL" sz="3000" b="1" dirty="0"/>
              <a:t>Delen ervaringen 2021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1F9CDB1-A467-4377-AA97-F4CCA494D8B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108B96-3B2F-4D11-B4B6-C403B176449F}" type="slidenum">
              <a:rPr lang="nl-NL" smtClean="0"/>
              <a:pPr/>
              <a:t>9</a:t>
            </a:fld>
            <a:endParaRPr lang="nl-NL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9" name="Afbeelding 8" descr="Afbeelding met persoon, person, gestreept&#10;&#10;Automatisch gegenereerde beschrijving">
            <a:extLst>
              <a:ext uri="{FF2B5EF4-FFF2-40B4-BE49-F238E27FC236}">
                <a16:creationId xmlns:a16="http://schemas.microsoft.com/office/drawing/2014/main" id="{1E239586-E998-C2BC-EE01-E0B63DE71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19" y="1721697"/>
            <a:ext cx="3243649" cy="3243649"/>
          </a:xfrm>
          <a:prstGeom prst="rect">
            <a:avLst/>
          </a:prstGeom>
        </p:spPr>
      </p:pic>
      <p:sp>
        <p:nvSpPr>
          <p:cNvPr id="10" name="TextBox 44">
            <a:extLst>
              <a:ext uri="{FF2B5EF4-FFF2-40B4-BE49-F238E27FC236}">
                <a16:creationId xmlns:a16="http://schemas.microsoft.com/office/drawing/2014/main" id="{658C2C34-82B7-CBC1-01D2-5B692B32C0A6}"/>
              </a:ext>
            </a:extLst>
          </p:cNvPr>
          <p:cNvSpPr txBox="1"/>
          <p:nvPr/>
        </p:nvSpPr>
        <p:spPr>
          <a:xfrm>
            <a:off x="2707819" y="5075591"/>
            <a:ext cx="3243649" cy="107721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179997" lvl="1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359994" lvl="2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39991" lvl="3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719988" lvl="4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None/>
              <a:tabLst/>
              <a:defRPr/>
            </a:pPr>
            <a:r>
              <a:rPr lang="nl-NL" sz="2000" b="1" dirty="0">
                <a:solidFill>
                  <a:srgbClr val="000000"/>
                </a:solidFill>
                <a:latin typeface="Calibri"/>
              </a:rPr>
              <a:t>Ed de Jong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None/>
              <a:tabLst/>
              <a:defRPr/>
            </a:pPr>
            <a:r>
              <a:rPr kumimoji="0" lang="nl-NL" sz="20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Oscar Romero school (2021),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None/>
              <a:tabLst/>
              <a:defRPr/>
            </a:pPr>
            <a:r>
              <a:rPr lang="nl-NL" sz="2000" i="1" dirty="0">
                <a:solidFill>
                  <a:srgbClr val="000000"/>
                </a:solidFill>
                <a:latin typeface="Calibri"/>
              </a:rPr>
              <a:t>Nu Albeda college</a:t>
            </a:r>
            <a:endParaRPr kumimoji="0" lang="nl-NL" sz="200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44">
            <a:extLst>
              <a:ext uri="{FF2B5EF4-FFF2-40B4-BE49-F238E27FC236}">
                <a16:creationId xmlns:a16="http://schemas.microsoft.com/office/drawing/2014/main" id="{87903537-9757-4FE5-B5E9-D0AEB97B2E88}"/>
              </a:ext>
            </a:extLst>
          </p:cNvPr>
          <p:cNvSpPr txBox="1"/>
          <p:nvPr/>
        </p:nvSpPr>
        <p:spPr>
          <a:xfrm>
            <a:off x="6264509" y="5068667"/>
            <a:ext cx="3243649" cy="6924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179997" lvl="1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359994" lvl="2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39991" lvl="3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719988" lvl="4" indent="-179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None/>
              <a:tabLst/>
              <a:defRPr/>
            </a:pPr>
            <a:r>
              <a:rPr lang="nl-NL" sz="2000" b="1" dirty="0">
                <a:solidFill>
                  <a:srgbClr val="000000"/>
                </a:solidFill>
                <a:latin typeface="Calibri"/>
              </a:rPr>
              <a:t>Wilbert Hoogers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None/>
              <a:tabLst/>
              <a:defRPr/>
            </a:pPr>
            <a:r>
              <a:rPr lang="nl-NL" sz="2000" i="1" dirty="0" err="1">
                <a:solidFill>
                  <a:srgbClr val="000000"/>
                </a:solidFill>
                <a:latin typeface="Calibri"/>
              </a:rPr>
              <a:t>Lean</a:t>
            </a:r>
            <a:r>
              <a:rPr lang="nl-NL" sz="2000" i="1" dirty="0">
                <a:solidFill>
                  <a:srgbClr val="000000"/>
                </a:solidFill>
                <a:latin typeface="Calibri"/>
              </a:rPr>
              <a:t> expert</a:t>
            </a:r>
            <a:endParaRPr kumimoji="0" lang="nl-NL" sz="200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8EFCBDF-0626-2C4E-A19B-583312ABD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509" y="1721697"/>
            <a:ext cx="3243649" cy="323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488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BgOamP5r1kfGN4YlaKLA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TitleWhi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r8WAgv0cG5g7IkN2Kntg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k7CWVgf0H7LA5OCPD42Q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JqL7ts.nLNMAoE5Lc6A9g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vm_3LM27_awLXIQ6HzOQ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vm_3LM27_awLXIQ6HzOQ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JqL7ts.nLNMAoE5Lc6A9g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JqL7ts.nLNMAoE5Lc6A9g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JqL7ts.nLNMAoE5Lc6A9g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JqL7ts.nLNMAoE5Lc6A9g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Shap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Text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Shap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BgOamP5r1kfGN4YlaKL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Text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LAT" val="True"/>
  <p:tag name="NAME" val="SplitFlo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trongCallout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Shap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Text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Shap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2BoatBottomShap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Text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2BoatBottomShap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2BoatBottomText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2BoatBottomText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712.8783"/>
  <p:tag name="ORIGTOP" val="155.8009"/>
  <p:tag name="ORIGHEIGHT" val="88.8122"/>
  <p:tag name="ORIGWIDTH" val="88.812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712.8783"/>
  <p:tag name="ORIGTOP" val="155.8009"/>
  <p:tag name="ORIGHEIGHT" val="88.8122"/>
  <p:tag name="ORIGWIDTH" val="88.812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BgOamP5r1kfGN4YlaKLA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LAT" val="True"/>
  <p:tag name="NAME" val="SplitFlow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trongCallou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Shap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Text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Shap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Text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2BoatBottomShap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2BoatBottomText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712.8783"/>
  <p:tag name="ORIGTOP" val="155.8009"/>
  <p:tag name="ORIGHEIGHT" val="88.8122"/>
  <p:tag name="ORIGWIDTH" val="88.8122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712.8783"/>
  <p:tag name="ORIGTOP" val="155.8009"/>
  <p:tag name="ORIGHEIGHT" val="88.8122"/>
  <p:tag name="ORIGWIDTH" val="88.8122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712.8783"/>
  <p:tag name="ORIGTOP" val="155.8009"/>
  <p:tag name="ORIGHEIGHT" val="88.8122"/>
  <p:tag name="ORIGWIDTH" val="88.8122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BgOamP5r1kfGN4YlaKLA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712.8783"/>
  <p:tag name="ORIGTOP" val="155.8009"/>
  <p:tag name="ORIGHEIGHT" val="88.8122"/>
  <p:tag name="ORIGWIDTH" val="88.8122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LAT" val="True"/>
  <p:tag name="NAME" val="SplitFlow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trongCallout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Shap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Text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Shap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Text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2BoatBottomShap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2BoatBottomText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712.8783"/>
  <p:tag name="ORIGTOP" val="155.8009"/>
  <p:tag name="ORIGHEIGHT" val="88.8122"/>
  <p:tag name="ORIGWIDTH" val="88.8122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712.8783"/>
  <p:tag name="ORIGTOP" val="155.8009"/>
  <p:tag name="ORIGHEIGHT" val="88.8122"/>
  <p:tag name="ORIGWIDTH" val="88.8122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712.8783"/>
  <p:tag name="ORIGTOP" val="155.8009"/>
  <p:tag name="ORIGHEIGHT" val="88.8122"/>
  <p:tag name="ORIGWIDTH" val="88.8122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BgOamP5r1kfGN4YlaKLA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LAT" val="True"/>
  <p:tag name="NAME" val="SplitFlow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trongCallout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Shap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Tex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Shap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Text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2BoatBottomShap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2BoatBottomText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712.8783"/>
  <p:tag name="ORIGTOP" val="155.8009"/>
  <p:tag name="ORIGHEIGHT" val="88.8122"/>
  <p:tag name="ORIGWIDTH" val="88.8122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712.8783"/>
  <p:tag name="ORIGTOP" val="155.8009"/>
  <p:tag name="ORIGHEIGHT" val="88.8122"/>
  <p:tag name="ORIGWIDTH" val="88.8122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LAT" val="True"/>
  <p:tag name="NAME" val="SplitFlo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BgOamP5r1kfGN4YlaKLA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LAT" val="True"/>
  <p:tag name="NAME" val="SplitFlow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trongCallout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Shap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Text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Shap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Text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2BoatBottomShap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2BoatBottomText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712.8783"/>
  <p:tag name="ORIGTOP" val="155.8009"/>
  <p:tag name="ORIGHEIGHT" val="88.8122"/>
  <p:tag name="ORIGWIDTH" val="88.8122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712.8783"/>
  <p:tag name="ORIGTOP" val="155.8009"/>
  <p:tag name="ORIGHEIGHT" val="88.8122"/>
  <p:tag name="ORIGWIDTH" val="88.8122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BgOamP5r1kfGN4YlaKLA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LAT" val="True"/>
  <p:tag name="NAME" val="SplitFlow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trongCallout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Shap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Text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Shap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Text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2BoatBottomShap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2BoatBottomText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trongCallout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712.8783"/>
  <p:tag name="ORIGTOP" val="155.8009"/>
  <p:tag name="ORIGHEIGHT" val="88.8122"/>
  <p:tag name="ORIGWIDTH" val="88.8122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712.8783"/>
  <p:tag name="ORIGTOP" val="155.8009"/>
  <p:tag name="ORIGHEIGHT" val="88.8122"/>
  <p:tag name="ORIGWIDTH" val="88.8122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heme/theme1.xml><?xml version="1.0" encoding="utf-8"?>
<a:theme xmlns:a="http://schemas.openxmlformats.org/drawingml/2006/main" name="White_NL_5357JO_16x9_OF_v1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2A2A2A"/>
      </a:accent1>
      <a:accent2>
        <a:srgbClr val="34A1DB"/>
      </a:accent2>
      <a:accent3>
        <a:srgbClr val="1974A6"/>
      </a:accent3>
      <a:accent4>
        <a:srgbClr val="E1F3F9"/>
      </a:accent4>
      <a:accent5>
        <a:srgbClr val="0E436C"/>
      </a:accent5>
      <a:accent6>
        <a:srgbClr val="DCDCDC"/>
      </a:accent6>
      <a:hlink>
        <a:srgbClr val="0000FF"/>
      </a:hlink>
      <a:folHlink>
        <a:srgbClr val="800080"/>
      </a:folHlink>
    </a:clrScheme>
    <a:fontScheme name="Custom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2A2A2A"/>
        </a:accent1>
        <a:accent2>
          <a:srgbClr val="34A1DB"/>
        </a:accent2>
        <a:accent3>
          <a:srgbClr val="1974A6"/>
        </a:accent3>
        <a:accent4>
          <a:srgbClr val="E1F3F9"/>
        </a:accent4>
        <a:accent5>
          <a:srgbClr val="0E436C"/>
        </a:accent5>
        <a:accent6>
          <a:srgbClr val="DCDCDC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NL_5357JO_16x9_OF_v1.potx" id="{7EA9D072-8263-47BA-993F-50BD9085EDC5}" vid="{6112CC8E-0C95-4727-AD00-A9900EACB7BE}"/>
    </a:ext>
  </a:extLst>
</a:theme>
</file>

<file path=ppt/theme/theme2.xml><?xml version="1.0" encoding="utf-8"?>
<a:theme xmlns:a="http://schemas.openxmlformats.org/drawingml/2006/main" name="1_White_NL_5357JO_16x9_OF_v1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2A2A2A"/>
      </a:accent1>
      <a:accent2>
        <a:srgbClr val="34A1DB"/>
      </a:accent2>
      <a:accent3>
        <a:srgbClr val="1974A6"/>
      </a:accent3>
      <a:accent4>
        <a:srgbClr val="E1F3F9"/>
      </a:accent4>
      <a:accent5>
        <a:srgbClr val="0E436C"/>
      </a:accent5>
      <a:accent6>
        <a:srgbClr val="DCDCDC"/>
      </a:accent6>
      <a:hlink>
        <a:srgbClr val="0000FF"/>
      </a:hlink>
      <a:folHlink>
        <a:srgbClr val="800080"/>
      </a:folHlink>
    </a:clrScheme>
    <a:fontScheme name="Custom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2A2A2A"/>
        </a:accent1>
        <a:accent2>
          <a:srgbClr val="34A1DB"/>
        </a:accent2>
        <a:accent3>
          <a:srgbClr val="1974A6"/>
        </a:accent3>
        <a:accent4>
          <a:srgbClr val="E1F3F9"/>
        </a:accent4>
        <a:accent5>
          <a:srgbClr val="0E436C"/>
        </a:accent5>
        <a:accent6>
          <a:srgbClr val="DCDCDC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NL_5357JO_16x9_OF_v1.potx" id="{7EA9D072-8263-47BA-993F-50BD9085EDC5}" vid="{6112CC8E-0C95-4727-AD00-A9900EACB7BE}"/>
    </a:ext>
  </a:extLst>
</a:theme>
</file>

<file path=ppt/theme/theme3.xml><?xml version="1.0" encoding="utf-8"?>
<a:theme xmlns:a="http://schemas.openxmlformats.org/drawingml/2006/main" name="2_White_NL_5357JO_16x9_OF_v1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2A2A2A"/>
      </a:accent1>
      <a:accent2>
        <a:srgbClr val="34A1DB"/>
      </a:accent2>
      <a:accent3>
        <a:srgbClr val="1974A6"/>
      </a:accent3>
      <a:accent4>
        <a:srgbClr val="E1F3F9"/>
      </a:accent4>
      <a:accent5>
        <a:srgbClr val="0E436C"/>
      </a:accent5>
      <a:accent6>
        <a:srgbClr val="DCDCDC"/>
      </a:accent6>
      <a:hlink>
        <a:srgbClr val="0000FF"/>
      </a:hlink>
      <a:folHlink>
        <a:srgbClr val="800080"/>
      </a:folHlink>
    </a:clrScheme>
    <a:fontScheme name="Custom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2A2A2A"/>
        </a:accent1>
        <a:accent2>
          <a:srgbClr val="34A1DB"/>
        </a:accent2>
        <a:accent3>
          <a:srgbClr val="1974A6"/>
        </a:accent3>
        <a:accent4>
          <a:srgbClr val="E1F3F9"/>
        </a:accent4>
        <a:accent5>
          <a:srgbClr val="0E436C"/>
        </a:accent5>
        <a:accent6>
          <a:srgbClr val="DCDCDC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NL_5357JO_16x9_OF_v1.potx" id="{7EA9D072-8263-47BA-993F-50BD9085EDC5}" vid="{6112CC8E-0C95-4727-AD00-A9900EACB7BE}"/>
    </a:ext>
  </a:extLst>
</a:theme>
</file>

<file path=ppt/theme/theme4.xml><?xml version="1.0" encoding="utf-8"?>
<a:theme xmlns:a="http://schemas.openxmlformats.org/drawingml/2006/main" name="3_White_NL_5357JO_16x9_OF_v1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2A2A2A"/>
      </a:accent1>
      <a:accent2>
        <a:srgbClr val="34A1DB"/>
      </a:accent2>
      <a:accent3>
        <a:srgbClr val="1974A6"/>
      </a:accent3>
      <a:accent4>
        <a:srgbClr val="E1F3F9"/>
      </a:accent4>
      <a:accent5>
        <a:srgbClr val="0E436C"/>
      </a:accent5>
      <a:accent6>
        <a:srgbClr val="DCDCDC"/>
      </a:accent6>
      <a:hlink>
        <a:srgbClr val="0000FF"/>
      </a:hlink>
      <a:folHlink>
        <a:srgbClr val="800080"/>
      </a:folHlink>
    </a:clrScheme>
    <a:fontScheme name="Custom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2A2A2A"/>
        </a:accent1>
        <a:accent2>
          <a:srgbClr val="34A1DB"/>
        </a:accent2>
        <a:accent3>
          <a:srgbClr val="1974A6"/>
        </a:accent3>
        <a:accent4>
          <a:srgbClr val="E1F3F9"/>
        </a:accent4>
        <a:accent5>
          <a:srgbClr val="0E436C"/>
        </a:accent5>
        <a:accent6>
          <a:srgbClr val="DCDCDC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NL_5357JO_16x9_OF_v1.potx" id="{7EA9D072-8263-47BA-993F-50BD9085EDC5}" vid="{6112CC8E-0C95-4727-AD00-A9900EACB7BE}"/>
    </a:ext>
  </a:extLst>
</a:theme>
</file>

<file path=ppt/theme/theme5.xml><?xml version="1.0" encoding="utf-8"?>
<a:theme xmlns:a="http://schemas.openxmlformats.org/drawingml/2006/main" name="4_White_NL_5357JO_16x9_OF_v1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2A2A2A"/>
      </a:accent1>
      <a:accent2>
        <a:srgbClr val="34A1DB"/>
      </a:accent2>
      <a:accent3>
        <a:srgbClr val="1974A6"/>
      </a:accent3>
      <a:accent4>
        <a:srgbClr val="E1F3F9"/>
      </a:accent4>
      <a:accent5>
        <a:srgbClr val="0E436C"/>
      </a:accent5>
      <a:accent6>
        <a:srgbClr val="DCDCDC"/>
      </a:accent6>
      <a:hlink>
        <a:srgbClr val="0000FF"/>
      </a:hlink>
      <a:folHlink>
        <a:srgbClr val="800080"/>
      </a:folHlink>
    </a:clrScheme>
    <a:fontScheme name="Custom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2A2A2A"/>
        </a:accent1>
        <a:accent2>
          <a:srgbClr val="34A1DB"/>
        </a:accent2>
        <a:accent3>
          <a:srgbClr val="1974A6"/>
        </a:accent3>
        <a:accent4>
          <a:srgbClr val="E1F3F9"/>
        </a:accent4>
        <a:accent5>
          <a:srgbClr val="0E436C"/>
        </a:accent5>
        <a:accent6>
          <a:srgbClr val="DCDCDC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NL_5357JO_16x9_OF_v1.potx" id="{7EA9D072-8263-47BA-993F-50BD9085EDC5}" vid="{6112CC8E-0C95-4727-AD00-A9900EACB7BE}"/>
    </a:ext>
  </a:extLst>
</a:theme>
</file>

<file path=ppt/theme/theme6.xml><?xml version="1.0" encoding="utf-8"?>
<a:theme xmlns:a="http://schemas.openxmlformats.org/drawingml/2006/main" name="5_White_NL_5357JO_16x9_OF_v1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2A2A2A"/>
      </a:accent1>
      <a:accent2>
        <a:srgbClr val="34A1DB"/>
      </a:accent2>
      <a:accent3>
        <a:srgbClr val="1974A6"/>
      </a:accent3>
      <a:accent4>
        <a:srgbClr val="E1F3F9"/>
      </a:accent4>
      <a:accent5>
        <a:srgbClr val="0E436C"/>
      </a:accent5>
      <a:accent6>
        <a:srgbClr val="DCDCDC"/>
      </a:accent6>
      <a:hlink>
        <a:srgbClr val="0000FF"/>
      </a:hlink>
      <a:folHlink>
        <a:srgbClr val="800080"/>
      </a:folHlink>
    </a:clrScheme>
    <a:fontScheme name="Custom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2A2A2A"/>
        </a:accent1>
        <a:accent2>
          <a:srgbClr val="34A1DB"/>
        </a:accent2>
        <a:accent3>
          <a:srgbClr val="1974A6"/>
        </a:accent3>
        <a:accent4>
          <a:srgbClr val="E1F3F9"/>
        </a:accent4>
        <a:accent5>
          <a:srgbClr val="0E436C"/>
        </a:accent5>
        <a:accent6>
          <a:srgbClr val="DCDCDC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NL_5357JO_16x9_OF_v1.potx" id="{7EA9D072-8263-47BA-993F-50BD9085EDC5}" vid="{6112CC8E-0C95-4727-AD00-A9900EACB7BE}"/>
    </a:ext>
  </a:extLst>
</a:theme>
</file>

<file path=ppt/theme/theme7.xml><?xml version="1.0" encoding="utf-8"?>
<a:theme xmlns:a="http://schemas.openxmlformats.org/drawingml/2006/main" name="6_White_NL_5357JO_16x9_OF_v1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2A2A2A"/>
      </a:accent1>
      <a:accent2>
        <a:srgbClr val="34A1DB"/>
      </a:accent2>
      <a:accent3>
        <a:srgbClr val="1974A6"/>
      </a:accent3>
      <a:accent4>
        <a:srgbClr val="E1F3F9"/>
      </a:accent4>
      <a:accent5>
        <a:srgbClr val="0E436C"/>
      </a:accent5>
      <a:accent6>
        <a:srgbClr val="DCDCDC"/>
      </a:accent6>
      <a:hlink>
        <a:srgbClr val="0000FF"/>
      </a:hlink>
      <a:folHlink>
        <a:srgbClr val="800080"/>
      </a:folHlink>
    </a:clrScheme>
    <a:fontScheme name="Custom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2A2A2A"/>
        </a:accent1>
        <a:accent2>
          <a:srgbClr val="34A1DB"/>
        </a:accent2>
        <a:accent3>
          <a:srgbClr val="1974A6"/>
        </a:accent3>
        <a:accent4>
          <a:srgbClr val="E1F3F9"/>
        </a:accent4>
        <a:accent5>
          <a:srgbClr val="0E436C"/>
        </a:accent5>
        <a:accent6>
          <a:srgbClr val="DCDCDC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NL_5357JO_16x9_OF_v1.potx" id="{7EA9D072-8263-47BA-993F-50BD9085EDC5}" vid="{6112CC8E-0C95-4727-AD00-A9900EACB7BE}"/>
    </a:ext>
  </a:extLst>
</a:theme>
</file>

<file path=ppt/theme/theme8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464</TotalTime>
  <Words>682</Words>
  <Application>Microsoft Office PowerPoint</Application>
  <PresentationFormat>Breedbeeld</PresentationFormat>
  <Paragraphs>122</Paragraphs>
  <Slides>21</Slides>
  <Notes>1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8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36" baseType="lpstr">
      <vt:lpstr>Arial</vt:lpstr>
      <vt:lpstr>Calibri</vt:lpstr>
      <vt:lpstr>Calibri Light</vt:lpstr>
      <vt:lpstr>Georgia</vt:lpstr>
      <vt:lpstr>Segoe UI</vt:lpstr>
      <vt:lpstr>Wingdings</vt:lpstr>
      <vt:lpstr>White_NL_5357JO_16x9_OF_v1</vt:lpstr>
      <vt:lpstr>1_White_NL_5357JO_16x9_OF_v1</vt:lpstr>
      <vt:lpstr>2_White_NL_5357JO_16x9_OF_v1</vt:lpstr>
      <vt:lpstr>3_White_NL_5357JO_16x9_OF_v1</vt:lpstr>
      <vt:lpstr>4_White_NL_5357JO_16x9_OF_v1</vt:lpstr>
      <vt:lpstr>5_White_NL_5357JO_16x9_OF_v1</vt:lpstr>
      <vt:lpstr>6_White_NL_5357JO_16x9_OF_v1</vt:lpstr>
      <vt:lpstr>Kantoorthema</vt:lpstr>
      <vt:lpstr>think-cell Slide</vt:lpstr>
      <vt:lpstr>Mentoring- programma continu verbeteren</vt:lpstr>
      <vt:lpstr>PowerPoint-presentatie</vt:lpstr>
      <vt:lpstr>PowerPoint-presentatie</vt:lpstr>
      <vt:lpstr>PowerPoint-presentatie</vt:lpstr>
      <vt:lpstr>Een verbetercultuur op school is dé oplossing om de onderwijskwaliteit te vergroten</vt:lpstr>
      <vt:lpstr>Schoolleiders en schoolcoaches op onze scholen vragen zich af:  </vt:lpstr>
      <vt:lpstr>Doel mentoringprogramma</vt:lpstr>
      <vt:lpstr>Opzet mentoringprogramma</vt:lpstr>
      <vt:lpstr>Delen ervaringen 2021</vt:lpstr>
      <vt:lpstr>Gesprek 1 – in het bedrijf</vt:lpstr>
      <vt:lpstr>Gesprek 1 en 2 - Het werkvloerbezoek: wat wil je laten zien?  </vt:lpstr>
      <vt:lpstr>Gesprek 1 en 2 - Het werkvloerbezoek: wat wil je laten zien?  </vt:lpstr>
      <vt:lpstr>Handvatten voor de gesprekken (1)</vt:lpstr>
      <vt:lpstr>Handvatten voor de gesprekken (2)</vt:lpstr>
      <vt:lpstr>Gesprek 2 – op school</vt:lpstr>
      <vt:lpstr>Gesprek 2 – verandermodel</vt:lpstr>
      <vt:lpstr>PowerPoint-presentatie</vt:lpstr>
      <vt:lpstr>PowerPoint-presentatie</vt:lpstr>
      <vt:lpstr>Gesprek 3 – online (of elders)</vt:lpstr>
      <vt:lpstr>PowerPoint-presentatie</vt:lpstr>
      <vt:lpstr>Afronding en volgende stappen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Mentoring voor leidinggevenden in scholen en bedrijven</dc:title>
  <dc:creator>Rianne  Strijker</dc:creator>
  <cp:lastModifiedBy>Marleen van de Vecht</cp:lastModifiedBy>
  <cp:revision>18</cp:revision>
  <dcterms:created xsi:type="dcterms:W3CDTF">2021-11-11T14:30:34Z</dcterms:created>
  <dcterms:modified xsi:type="dcterms:W3CDTF">2022-11-16T10:35:27Z</dcterms:modified>
</cp:coreProperties>
</file>